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99" r:id="rId3"/>
    <p:sldId id="307" r:id="rId4"/>
    <p:sldId id="409" r:id="rId5"/>
    <p:sldId id="268" r:id="rId6"/>
    <p:sldId id="374" r:id="rId7"/>
    <p:sldId id="328" r:id="rId8"/>
    <p:sldId id="321" r:id="rId9"/>
    <p:sldId id="327" r:id="rId10"/>
    <p:sldId id="269" r:id="rId11"/>
    <p:sldId id="271" r:id="rId12"/>
    <p:sldId id="270" r:id="rId13"/>
    <p:sldId id="262" r:id="rId14"/>
    <p:sldId id="375" r:id="rId15"/>
    <p:sldId id="257" r:id="rId16"/>
    <p:sldId id="261" r:id="rId17"/>
    <p:sldId id="259" r:id="rId18"/>
    <p:sldId id="263" r:id="rId19"/>
    <p:sldId id="264" r:id="rId20"/>
    <p:sldId id="267" r:id="rId21"/>
    <p:sldId id="381" r:id="rId22"/>
    <p:sldId id="372" r:id="rId23"/>
    <p:sldId id="373" r:id="rId24"/>
    <p:sldId id="291" r:id="rId25"/>
    <p:sldId id="293" r:id="rId26"/>
    <p:sldId id="277" r:id="rId27"/>
    <p:sldId id="273" r:id="rId28"/>
    <p:sldId id="274" r:id="rId29"/>
    <p:sldId id="279" r:id="rId30"/>
    <p:sldId id="369" r:id="rId31"/>
    <p:sldId id="275" r:id="rId32"/>
    <p:sldId id="280" r:id="rId33"/>
    <p:sldId id="282" r:id="rId34"/>
    <p:sldId id="285" r:id="rId35"/>
    <p:sldId id="283" r:id="rId36"/>
    <p:sldId id="278" r:id="rId37"/>
    <p:sldId id="299" r:id="rId38"/>
    <p:sldId id="300" r:id="rId39"/>
    <p:sldId id="323" r:id="rId40"/>
    <p:sldId id="298" r:id="rId41"/>
    <p:sldId id="289" r:id="rId42"/>
    <p:sldId id="301" r:id="rId43"/>
    <p:sldId id="304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08" r:id="rId52"/>
    <p:sldId id="309" r:id="rId53"/>
    <p:sldId id="310" r:id="rId54"/>
    <p:sldId id="312" r:id="rId55"/>
    <p:sldId id="313" r:id="rId56"/>
    <p:sldId id="324" r:id="rId57"/>
    <p:sldId id="325" r:id="rId58"/>
    <p:sldId id="355" r:id="rId59"/>
    <p:sldId id="358" r:id="rId60"/>
    <p:sldId id="356" r:id="rId61"/>
    <p:sldId id="357" r:id="rId62"/>
    <p:sldId id="366" r:id="rId63"/>
    <p:sldId id="353" r:id="rId64"/>
    <p:sldId id="359" r:id="rId65"/>
    <p:sldId id="362" r:id="rId66"/>
    <p:sldId id="360" r:id="rId67"/>
    <p:sldId id="361" r:id="rId68"/>
    <p:sldId id="367" r:id="rId69"/>
    <p:sldId id="354" r:id="rId70"/>
    <p:sldId id="363" r:id="rId71"/>
    <p:sldId id="364" r:id="rId72"/>
    <p:sldId id="365" r:id="rId73"/>
    <p:sldId id="368" r:id="rId74"/>
    <p:sldId id="342" r:id="rId75"/>
    <p:sldId id="343" r:id="rId76"/>
    <p:sldId id="344" r:id="rId77"/>
    <p:sldId id="345" r:id="rId78"/>
    <p:sldId id="347" r:id="rId79"/>
    <p:sldId id="348" r:id="rId80"/>
    <p:sldId id="349" r:id="rId81"/>
    <p:sldId id="350" r:id="rId82"/>
    <p:sldId id="351" r:id="rId83"/>
    <p:sldId id="370" r:id="rId84"/>
    <p:sldId id="371" r:id="rId85"/>
    <p:sldId id="377" r:id="rId86"/>
    <p:sldId id="376" r:id="rId87"/>
    <p:sldId id="380" r:id="rId88"/>
    <p:sldId id="382" r:id="rId89"/>
    <p:sldId id="383" r:id="rId90"/>
    <p:sldId id="385" r:id="rId91"/>
    <p:sldId id="391" r:id="rId92"/>
    <p:sldId id="394" r:id="rId93"/>
    <p:sldId id="392" r:id="rId94"/>
    <p:sldId id="396" r:id="rId95"/>
    <p:sldId id="395" r:id="rId96"/>
    <p:sldId id="397" r:id="rId97"/>
    <p:sldId id="398" r:id="rId98"/>
    <p:sldId id="393" r:id="rId99"/>
    <p:sldId id="384" r:id="rId100"/>
    <p:sldId id="388" r:id="rId101"/>
    <p:sldId id="386" r:id="rId102"/>
    <p:sldId id="387" r:id="rId103"/>
    <p:sldId id="389" r:id="rId104"/>
    <p:sldId id="390" r:id="rId105"/>
    <p:sldId id="311" r:id="rId10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정현" initials="박" lastIdx="2" clrIdx="0">
    <p:extLst>
      <p:ext uri="{19B8F6BF-5375-455C-9EA6-DF929625EA0E}">
        <p15:presenceInfo xmlns:p15="http://schemas.microsoft.com/office/powerpoint/2012/main" userId="S::alexist@seoul.ac.kr::332eee93-a2b6-47c3-9769-deae62f7c4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5082"/>
  </p:normalViewPr>
  <p:slideViewPr>
    <p:cSldViewPr snapToGrid="0" snapToObjects="1">
      <p:cViewPr varScale="1">
        <p:scale>
          <a:sx n="110" d="100"/>
          <a:sy n="110" d="100"/>
        </p:scale>
        <p:origin x="672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363BC-659A-F040-9549-45FBA7EAC63C}" type="datetimeFigureOut">
              <a:rPr kumimoji="1" lang="ko-Kore-KR" altLang="en-US" smtClean="0"/>
              <a:t>2020. 8. 11.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2B7AC-2874-A542-BCA6-A6F548719F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47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35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867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559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942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9257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747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72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5659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4258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434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35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24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698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95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022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12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613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438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40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9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02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119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92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216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065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6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A05C-45DD-A745-A37D-AE435C40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1DEAEB-C89D-774B-B042-0CC088C1A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75F3F-CACB-A541-B473-1DBBC6D39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145F0F-1647-C147-BDF4-F7FAADE727D7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BAD6794F-E6BC-244D-8757-2217CDE64AC6}"/>
              </a:ext>
            </a:extLst>
          </p:cNvPr>
          <p:cNvSpPr txBox="1">
            <a:spLocks/>
          </p:cNvSpPr>
          <p:nvPr userDrawn="1"/>
        </p:nvSpPr>
        <p:spPr>
          <a:xfrm>
            <a:off x="219638" y="6576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l" defTabSz="914400" rtl="0" eaLnBrk="1" latinLnBrk="0" hangingPunct="1">
              <a:defRPr sz="1100" b="0" i="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359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B060-8FA0-C245-BD70-DC6025A1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4A709C-3683-DB42-BC0F-AF0E502B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B290B-68A1-E545-8AB9-CBF365BE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57E89-D941-BE47-8136-5F4757FB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B726E-1078-9141-8F32-47103257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53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1093DE-CA30-9A4E-90CC-4279E5D5F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EAF-F65D-1B4F-96A7-94A0F471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C9C3C-F2EE-A443-95AC-9A7E22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41A32-5AD6-5A44-90BC-838B666C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F500A-D7D1-234B-8C67-D6A8DC3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848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A1A4B-D9A5-904D-8B3D-241358F8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F6444-D631-5742-AF40-F2D21DA5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337DB1D-8765-1244-9FB8-8271AFE6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4DE807E-E21F-C44A-AB0F-EE9251A0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497FE38-2910-CC43-8174-FA72A8D0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9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E348F-870B-6346-A2B2-726F7DABA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3B01F7-4731-EB40-8417-DC43BB470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FAC36B1E-C79D-454F-83AE-235D54F4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86728E4-A4C0-B54F-A54B-D7F4C3AE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D2AE27C-18A4-8048-BB01-DFD93381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5E1-2B3B-4E44-8BAC-D620A729B42F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779EA8-3357-AE4E-9CF0-670FD14EA9D7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720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95D9-B4F4-474A-8ADF-DB7E1474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FEC12-10EA-154E-BBF8-3497704F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04192-F682-8346-B37D-F9BE5844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22C0A-9480-1E41-BEEE-4E404E9C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DC2DC-920C-D84F-A13B-5DB34AA3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DF40D-DFAC-0F46-BAA7-8E516CAA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67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14E8-5002-5D40-B6C7-CF375574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73666-E13F-1F4D-A0AF-8F42B768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2A2EA-85C1-4D45-B875-5CF3D34F7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BA81A5-C952-AC46-B598-B83EF5129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50322-B770-C642-8525-99DF2D2ED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0E1774-224F-8A47-B9F1-CE11A517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44944A-04F7-0C41-A13D-1138C1F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F3ECA6-89A4-C14E-AF9A-0CBF51C3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9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FAFCB-BD23-F644-9207-141481A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50C44-EE0A-284B-A64A-DE15D85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608F14-5E6D-F841-B4D4-02B2E233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388C6-2CB5-C748-A1D2-89BD6FCD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74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86387F-ECA9-3649-933E-54FAE56B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BCEFB-5C30-B541-B11C-1035C6D7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D0BE0-56C8-6D4A-AAF8-17A0E02C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82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D8360-1E67-AB43-9BFB-A4DD75A0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9A2E-5022-434E-AFD2-DA89922C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97174-5D51-C942-9465-81E97D374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39D25F-C3FA-5049-9D6F-939936FC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9329F-82A1-6741-AAA4-FF2458DB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83637-FBF2-EE4A-AE7F-1C47569E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09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2DD6-E7C0-1D41-9864-85054267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D30E6A-0518-4240-B935-3CB775DC1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4C67B-BB65-1444-A7B2-68955C6CB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83B0D-C445-7140-A502-1A07ECB7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9BD51E-086C-AE4B-978F-49AF47D4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C8AD0-A66F-2F44-995B-121C061B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4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4C73D-C889-4444-9A73-5F2C654B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2BC6F-4C67-E74A-B059-F8416536E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405DF-7895-5541-B276-839FC15ED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8E00E-9478-A249-99E6-564EAE621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2A649-C5B6-954E-A481-8D82946FF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66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EF8BCB16-11B4-E942-8A80-28C8E8FA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kumimoji="1" lang="en-US" altLang="ko-Kore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ARTIQ</a:t>
            </a:r>
            <a:endParaRPr kumimoji="1" lang="ko-Kore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C6F5A24E-70D6-5E4E-95A6-86B1282FE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1313"/>
            <a:ext cx="9144000" cy="1655762"/>
          </a:xfrm>
        </p:spPr>
        <p:txBody>
          <a:bodyPr/>
          <a:lstStyle/>
          <a:p>
            <a:r>
              <a:rPr kumimoji="1" lang="en-US" altLang="ko-Kore-K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gateware:RTIO</a:t>
            </a:r>
            <a:endParaRPr kumimoji="1" lang="en-US" altLang="ko-Kore-K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kumimoji="1" lang="en-US" altLang="ko-Kore-KR" dirty="0">
                <a:ea typeface="Verdana" panose="020B0604030504040204" pitchFamily="34" charset="0"/>
              </a:rPr>
              <a:t>4/7/2020</a:t>
            </a:r>
            <a:endParaRPr kumimoji="1" lang="ko-Kore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2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9660B6-342A-3B4E-B83B-EC924C65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B572989-BCC0-A14D-95A7-71C67764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7DB0DE8-8CFF-E04C-90F7-8CFF93BA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7193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101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5793390" y="5452403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909996" y="5940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88EADCC-1111-B844-ACA9-DB3359C9D62D}"/>
              </a:ext>
            </a:extLst>
          </p:cNvPr>
          <p:cNvGrpSpPr/>
          <p:nvPr/>
        </p:nvGrpSpPr>
        <p:grpSpPr>
          <a:xfrm>
            <a:off x="2778458" y="5452403"/>
            <a:ext cx="2853290" cy="474063"/>
            <a:chOff x="5861298" y="4211432"/>
            <a:chExt cx="2853290" cy="47406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D2E0FDB-5F5B-6146-8568-91CB612C413B}"/>
                </a:ext>
              </a:extLst>
            </p:cNvPr>
            <p:cNvGrpSpPr/>
            <p:nvPr/>
          </p:nvGrpSpPr>
          <p:grpSpPr>
            <a:xfrm>
              <a:off x="5861298" y="4211432"/>
              <a:ext cx="2853290" cy="351608"/>
              <a:chOff x="6411762" y="1777121"/>
              <a:chExt cx="2853290" cy="35160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21731A6-A5A2-9F46-83DF-ECD304F45BAB}"/>
                  </a:ext>
                </a:extLst>
              </p:cNvPr>
              <p:cNvSpPr/>
              <p:nvPr/>
            </p:nvSpPr>
            <p:spPr>
              <a:xfrm>
                <a:off x="6411762" y="1823929"/>
                <a:ext cx="202802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6BFC5C6-7D8F-4E43-A764-8A7E02D802F9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72" name="삼각형 71">
                <a:extLst>
                  <a:ext uri="{FF2B5EF4-FFF2-40B4-BE49-F238E27FC236}">
                    <a16:creationId xmlns:a16="http://schemas.microsoft.com/office/drawing/2014/main" id="{E006508A-88B6-254C-82A4-799C064CB3BD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4394BFFF-BD8D-8D41-984A-58F3061CDA13}"/>
                  </a:ext>
                </a:extLst>
              </p:cNvPr>
              <p:cNvCxnSpPr>
                <a:cxnSpLocks/>
                <a:stCxn id="71" idx="1"/>
                <a:endCxn id="72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7880969" y="44546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8514969" y="548856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3"/>
          </p:cNvCxnSpPr>
          <p:nvPr/>
        </p:nvCxnSpPr>
        <p:spPr>
          <a:xfrm rot="10800000">
            <a:off x="7906822" y="5651611"/>
            <a:ext cx="7075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66AB080C-7E7C-1343-A3EC-B80C021ED5B4}"/>
              </a:ext>
            </a:extLst>
          </p:cNvPr>
          <p:cNvCxnSpPr>
            <a:cxnSpLocks/>
            <a:stCxn id="172" idx="4"/>
            <a:endCxn id="102" idx="1"/>
          </p:cNvCxnSpPr>
          <p:nvPr/>
        </p:nvCxnSpPr>
        <p:spPr>
          <a:xfrm>
            <a:off x="8941210" y="5524586"/>
            <a:ext cx="1449870" cy="167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DA55ACBD-8DE3-DD4D-AD8A-44F94BF1DA4C}"/>
              </a:ext>
            </a:extLst>
          </p:cNvPr>
          <p:cNvCxnSpPr>
            <a:cxnSpLocks/>
            <a:stCxn id="165" idx="4"/>
            <a:endCxn id="103" idx="1"/>
          </p:cNvCxnSpPr>
          <p:nvPr/>
        </p:nvCxnSpPr>
        <p:spPr>
          <a:xfrm flipV="1">
            <a:off x="8945505" y="5767133"/>
            <a:ext cx="1449502" cy="22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D86EB74-EAB5-DD45-97A0-5840BC624743}"/>
              </a:ext>
            </a:extLst>
          </p:cNvPr>
          <p:cNvCxnSpPr>
            <a:stCxn id="70" idx="1"/>
            <a:endCxn id="46" idx="2"/>
          </p:cNvCxnSpPr>
          <p:nvPr/>
        </p:nvCxnSpPr>
        <p:spPr>
          <a:xfrm rot="10800000" flipV="1">
            <a:off x="1008026" y="5651610"/>
            <a:ext cx="1770432" cy="77859"/>
          </a:xfrm>
          <a:prstGeom prst="bentConnector4">
            <a:avLst>
              <a:gd name="adj1" fmla="val 42085"/>
              <a:gd name="adj2" fmla="val 424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8E0AD5A9-5337-8F40-874C-FA1781C1D82F}"/>
              </a:ext>
            </a:extLst>
          </p:cNvPr>
          <p:cNvCxnSpPr>
            <a:stCxn id="147" idx="1"/>
            <a:endCxn id="70" idx="3"/>
          </p:cNvCxnSpPr>
          <p:nvPr/>
        </p:nvCxnSpPr>
        <p:spPr>
          <a:xfrm rot="10800000">
            <a:off x="4806480" y="5651611"/>
            <a:ext cx="9869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5E793BA-800A-9A41-AB79-FC149669302B}"/>
              </a:ext>
            </a:extLst>
          </p:cNvPr>
          <p:cNvGrpSpPr/>
          <p:nvPr/>
        </p:nvGrpSpPr>
        <p:grpSpPr>
          <a:xfrm>
            <a:off x="10386024" y="3602275"/>
            <a:ext cx="1722195" cy="2945250"/>
            <a:chOff x="10386024" y="3602275"/>
            <a:chExt cx="1722195" cy="29452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5EC13F-F184-2C48-9649-4ED495EFC677}"/>
                </a:ext>
              </a:extLst>
            </p:cNvPr>
            <p:cNvGrpSpPr/>
            <p:nvPr/>
          </p:nvGrpSpPr>
          <p:grpSpPr>
            <a:xfrm>
              <a:off x="10386024" y="3602275"/>
              <a:ext cx="1722195" cy="2945250"/>
              <a:chOff x="6318404" y="166250"/>
              <a:chExt cx="1722195" cy="294525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AB1DACA-092D-624A-98E5-F9B3C1DA188F}"/>
                  </a:ext>
                </a:extLst>
              </p:cNvPr>
              <p:cNvSpPr/>
              <p:nvPr/>
            </p:nvSpPr>
            <p:spPr>
              <a:xfrm>
                <a:off x="6375401" y="166250"/>
                <a:ext cx="1665198" cy="2945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mor1kx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25AC0AA-AD9D-904B-BBC2-BE9DD2C4DD99}"/>
                  </a:ext>
                </a:extLst>
              </p:cNvPr>
              <p:cNvSpPr txBox="1"/>
              <p:nvPr/>
            </p:nvSpPr>
            <p:spPr>
              <a:xfrm>
                <a:off x="6318404" y="1133263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iwbm_adr_o</a:t>
                </a:r>
                <a:endParaRPr lang="en-US" altLang="ko-Kore-KR" sz="9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7688EE-E4FC-AD49-B736-DDDDEF25C5C1}"/>
                  </a:ext>
                </a:extLst>
              </p:cNvPr>
              <p:cNvSpPr txBox="1"/>
              <p:nvPr/>
            </p:nvSpPr>
            <p:spPr>
              <a:xfrm>
                <a:off x="6318404" y="1336532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dwbm_adr_o</a:t>
                </a:r>
                <a:endParaRPr lang="en-US" altLang="ko-Kore-KR" sz="9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8D3395-435B-7D42-8DA0-483902E41436}"/>
                  </a:ext>
                </a:extLst>
              </p:cNvPr>
              <p:cNvSpPr txBox="1"/>
              <p:nvPr/>
            </p:nvSpPr>
            <p:spPr>
              <a:xfrm>
                <a:off x="6318404" y="156520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iwbm_adr_we_o</a:t>
                </a:r>
                <a:endParaRPr lang="en-US" altLang="ko-Kore-KR" sz="9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0C45DE-30B9-644A-832D-76E875AE4FDC}"/>
                  </a:ext>
                </a:extLst>
              </p:cNvPr>
              <p:cNvSpPr txBox="1"/>
              <p:nvPr/>
            </p:nvSpPr>
            <p:spPr>
              <a:xfrm>
                <a:off x="6322331" y="179099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dwbm_we_o</a:t>
                </a:r>
                <a:endParaRPr lang="en-US" altLang="ko-Kore-KR" sz="900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3795ED-5086-424D-A3C0-B4576B24DBC0}"/>
                </a:ext>
              </a:extLst>
            </p:cNvPr>
            <p:cNvSpPr txBox="1"/>
            <p:nvPr/>
          </p:nvSpPr>
          <p:spPr>
            <a:xfrm>
              <a:off x="10391080" y="5425920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iwbm_dat_o</a:t>
              </a:r>
              <a:endParaRPr lang="en-US" altLang="ko-Kore-KR" sz="9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FE19ABF-FDB8-A34D-9DAC-2E4A0AF033C4}"/>
                </a:ext>
              </a:extLst>
            </p:cNvPr>
            <p:cNvSpPr txBox="1"/>
            <p:nvPr/>
          </p:nvSpPr>
          <p:spPr>
            <a:xfrm>
              <a:off x="10395007" y="5651717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dwbm_dat_o</a:t>
              </a:r>
              <a:endParaRPr lang="en-US" altLang="ko-Kore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3531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102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30079" cy="516112"/>
            <a:chOff x="2723949" y="3608203"/>
            <a:chExt cx="2130079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819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524023-1217-4A4A-9E1E-C383A5E7A59D}"/>
              </a:ext>
            </a:extLst>
          </p:cNvPr>
          <p:cNvGrpSpPr/>
          <p:nvPr/>
        </p:nvGrpSpPr>
        <p:grpSpPr>
          <a:xfrm>
            <a:off x="1600670" y="4624600"/>
            <a:ext cx="2435190" cy="425750"/>
            <a:chOff x="2666199" y="3608203"/>
            <a:chExt cx="2435190" cy="425750"/>
          </a:xfrm>
        </p:grpSpPr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AFF82909-3C11-CC44-A16D-D2141735F8E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1304418" cy="17804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CB3CBF-E519-1643-B800-64181DB71FCD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builder_nist_clock_interface9_bank_bus_we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3969495-E753-F54A-A0C7-06F7E28569B0}"/>
              </a:ext>
            </a:extLst>
          </p:cNvPr>
          <p:cNvGrpSpPr/>
          <p:nvPr/>
        </p:nvGrpSpPr>
        <p:grpSpPr>
          <a:xfrm>
            <a:off x="4405540" y="3502204"/>
            <a:ext cx="2661804" cy="443505"/>
            <a:chOff x="3032295" y="3602959"/>
            <a:chExt cx="2661804" cy="443505"/>
          </a:xfrm>
        </p:grpSpPr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BB0BADEA-1EDD-2E40-8571-AD8EDD292F00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3359474" y="4038392"/>
              <a:ext cx="1532317" cy="80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65ADC1-43A8-624E-B741-5E65F1F37F55}"/>
                </a:ext>
              </a:extLst>
            </p:cNvPr>
            <p:cNvSpPr txBox="1"/>
            <p:nvPr/>
          </p:nvSpPr>
          <p:spPr>
            <a:xfrm>
              <a:off x="3032295" y="3602959"/>
              <a:ext cx="26618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builder_nist_clock_interface9_bank_bus_adr[13:0]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3EF5622-D0E5-FB45-A0D3-C6D5256D8001}"/>
              </a:ext>
            </a:extLst>
          </p:cNvPr>
          <p:cNvGrpSpPr/>
          <p:nvPr/>
        </p:nvGrpSpPr>
        <p:grpSpPr>
          <a:xfrm>
            <a:off x="8293057" y="3612084"/>
            <a:ext cx="3051146" cy="670218"/>
            <a:chOff x="1854142" y="3614677"/>
            <a:chExt cx="3051146" cy="670218"/>
          </a:xfrm>
        </p:grpSpPr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A9544D9-E3DC-684A-9E8E-0ADFC996985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1854142" y="3948302"/>
              <a:ext cx="892750" cy="33659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35CC61B-FF99-4149-A139-B1C3ABDDF6F9}"/>
                </a:ext>
              </a:extLst>
            </p:cNvPr>
            <p:cNvSpPr txBox="1"/>
            <p:nvPr/>
          </p:nvSpPr>
          <p:spPr>
            <a:xfrm>
              <a:off x="2157968" y="3614677"/>
              <a:ext cx="27473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265036" y="3746501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A29129-5DD6-9941-BAFF-C2B48B0542FB}"/>
              </a:ext>
            </a:extLst>
          </p:cNvPr>
          <p:cNvGrpSpPr/>
          <p:nvPr/>
        </p:nvGrpSpPr>
        <p:grpSpPr>
          <a:xfrm>
            <a:off x="8505525" y="4034592"/>
            <a:ext cx="3046972" cy="619570"/>
            <a:chOff x="2043667" y="3608203"/>
            <a:chExt cx="3046972" cy="619570"/>
          </a:xfrm>
        </p:grpSpPr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C3D697BF-5A24-244C-AB87-351F4C59B7C4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rot="10800000" flipV="1">
              <a:off x="2043667" y="3855913"/>
              <a:ext cx="695150" cy="37186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BD1029-2FF0-3049-BA3B-7786F3316F1A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697248E-0709-B941-A4C4-B4EAB6288C9D}"/>
              </a:ext>
            </a:extLst>
          </p:cNvPr>
          <p:cNvGrpSpPr/>
          <p:nvPr/>
        </p:nvGrpSpPr>
        <p:grpSpPr>
          <a:xfrm>
            <a:off x="8444756" y="5097559"/>
            <a:ext cx="2413690" cy="444033"/>
            <a:chOff x="2676949" y="3608203"/>
            <a:chExt cx="2413690" cy="444033"/>
          </a:xfrm>
        </p:grpSpPr>
        <p:cxnSp>
          <p:nvCxnSpPr>
            <p:cNvPr id="82" name="꺾인 연결선[E] 81">
              <a:extLst>
                <a:ext uri="{FF2B5EF4-FFF2-40B4-BE49-F238E27FC236}">
                  <a16:creationId xmlns:a16="http://schemas.microsoft.com/office/drawing/2014/main" id="{C0F4C153-5090-F244-B9C7-4C7162702A09}"/>
                </a:ext>
              </a:extLst>
            </p:cNvPr>
            <p:cNvCxnSpPr>
              <a:cxnSpLocks/>
              <a:stCxn id="127" idx="4"/>
            </p:cNvCxnSpPr>
            <p:nvPr/>
          </p:nvCxnSpPr>
          <p:spPr>
            <a:xfrm>
              <a:off x="2681273" y="3817589"/>
              <a:ext cx="2112108" cy="23464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9C257AD-C732-5441-A4A8-AB3AD1EA21CD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main_nist_clock_nist_clock_ibus_adr</a:t>
              </a:r>
              <a:r>
                <a:rPr lang="en-US" altLang="ko-Kore-KR" sz="900" dirty="0"/>
                <a:t>[29:0]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7435184" y="4654162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FF4AAB3-935D-EB48-BFE9-898670822A2F}"/>
              </a:ext>
            </a:extLst>
          </p:cNvPr>
          <p:cNvGrpSpPr/>
          <p:nvPr/>
        </p:nvGrpSpPr>
        <p:grpSpPr>
          <a:xfrm>
            <a:off x="8433967" y="5537114"/>
            <a:ext cx="2413690" cy="252188"/>
            <a:chOff x="2682202" y="3800048"/>
            <a:chExt cx="2413690" cy="252188"/>
          </a:xfrm>
        </p:grpSpPr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95E40E3F-FCE1-7A49-B759-E7E264EACE26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01610" y="3835293"/>
              <a:ext cx="2091771" cy="21694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3AE36E-8AEC-EA48-B039-0A624485FC38}"/>
                </a:ext>
              </a:extLst>
            </p:cNvPr>
            <p:cNvSpPr txBox="1"/>
            <p:nvPr/>
          </p:nvSpPr>
          <p:spPr>
            <a:xfrm>
              <a:off x="2682202" y="3800048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2815E96-1B32-BF41-BC3A-C0B51911DCF6}"/>
              </a:ext>
            </a:extLst>
          </p:cNvPr>
          <p:cNvGrpSpPr/>
          <p:nvPr/>
        </p:nvGrpSpPr>
        <p:grpSpPr>
          <a:xfrm>
            <a:off x="9660220" y="5273096"/>
            <a:ext cx="2413690" cy="444033"/>
            <a:chOff x="2676949" y="3608203"/>
            <a:chExt cx="2413690" cy="444033"/>
          </a:xfrm>
        </p:grpSpPr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AB6BCAA1-FD27-6649-B3CB-DBDD7D554CA0}"/>
                </a:ext>
              </a:extLst>
            </p:cNvPr>
            <p:cNvCxnSpPr>
              <a:cxnSpLocks/>
            </p:cNvCxnSpPr>
            <p:nvPr/>
          </p:nvCxnSpPr>
          <p:spPr>
            <a:xfrm>
              <a:off x="3577917" y="3880264"/>
              <a:ext cx="1215464" cy="1719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EE7729F-90F0-234D-A796-D046BE8F6A6E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4D012BA-2443-0246-9E60-288713709767}"/>
              </a:ext>
            </a:extLst>
          </p:cNvPr>
          <p:cNvGrpSpPr/>
          <p:nvPr/>
        </p:nvGrpSpPr>
        <p:grpSpPr>
          <a:xfrm>
            <a:off x="9118326" y="5796989"/>
            <a:ext cx="2413690" cy="604404"/>
            <a:chOff x="2676949" y="3447832"/>
            <a:chExt cx="2413690" cy="604404"/>
          </a:xfrm>
        </p:grpSpPr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FCB9AC8-B4CA-F342-99EE-75E6EF4979DC}"/>
                </a:ext>
              </a:extLst>
            </p:cNvPr>
            <p:cNvCxnSpPr>
              <a:cxnSpLocks/>
            </p:cNvCxnSpPr>
            <p:nvPr/>
          </p:nvCxnSpPr>
          <p:spPr>
            <a:xfrm>
              <a:off x="4103769" y="3447832"/>
              <a:ext cx="689612" cy="60440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5C96447-0BB3-C34A-8E6B-E3DC27306C15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EA4C0BA-899D-A344-BB4E-FD3C10B8CF99}"/>
              </a:ext>
            </a:extLst>
          </p:cNvPr>
          <p:cNvGrpSpPr/>
          <p:nvPr/>
        </p:nvGrpSpPr>
        <p:grpSpPr>
          <a:xfrm>
            <a:off x="9354343" y="6401392"/>
            <a:ext cx="2413690" cy="363127"/>
            <a:chOff x="2742745" y="3694136"/>
            <a:chExt cx="2413690" cy="363127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319FFD21-F48D-D449-B855-CBAA91BC23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29221" y="3788075"/>
              <a:ext cx="358099" cy="17022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90FED0-A07E-F049-993E-0FDCFC790301}"/>
                </a:ext>
              </a:extLst>
            </p:cNvPr>
            <p:cNvSpPr txBox="1"/>
            <p:nvPr/>
          </p:nvSpPr>
          <p:spPr>
            <a:xfrm>
              <a:off x="2742745" y="3826431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852156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206916" y="3061486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3A1627F0-38A5-5E43-AB9B-392162F5FD9B}"/>
              </a:ext>
            </a:extLst>
          </p:cNvPr>
          <p:cNvCxnSpPr>
            <a:cxnSpLocks/>
            <a:endCxn id="105" idx="3"/>
          </p:cNvCxnSpPr>
          <p:nvPr/>
        </p:nvCxnSpPr>
        <p:spPr>
          <a:xfrm rot="10800000" flipV="1">
            <a:off x="4248959" y="3945711"/>
            <a:ext cx="486538" cy="411622"/>
          </a:xfrm>
          <a:prstGeom prst="bentConnector3">
            <a:avLst>
              <a:gd name="adj1" fmla="val 128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4127374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stCxn id="106" idx="2"/>
            <a:endCxn id="104" idx="3"/>
          </p:cNvCxnSpPr>
          <p:nvPr/>
        </p:nvCxnSpPr>
        <p:spPr>
          <a:xfrm rot="5400000">
            <a:off x="4051523" y="3565675"/>
            <a:ext cx="553407" cy="154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022839" y="527092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stCxn id="128" idx="0"/>
            <a:endCxn id="85" idx="2"/>
          </p:cNvCxnSpPr>
          <p:nvPr/>
        </p:nvCxnSpPr>
        <p:spPr>
          <a:xfrm rot="10800000" flipH="1">
            <a:off x="8122239" y="4958962"/>
            <a:ext cx="383285" cy="477534"/>
          </a:xfrm>
          <a:prstGeom prst="bentConnector4">
            <a:avLst>
              <a:gd name="adj1" fmla="val -59642"/>
              <a:gd name="adj2" fmla="val 663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F0E6327-D759-CB4E-9C2A-F6FB60A7ACF3}"/>
              </a:ext>
            </a:extLst>
          </p:cNvPr>
          <p:cNvGrpSpPr/>
          <p:nvPr/>
        </p:nvGrpSpPr>
        <p:grpSpPr>
          <a:xfrm>
            <a:off x="2401768" y="4830293"/>
            <a:ext cx="2435190" cy="433234"/>
            <a:chOff x="1629095" y="3649730"/>
            <a:chExt cx="2435190" cy="433234"/>
          </a:xfrm>
        </p:grpSpPr>
        <p:cxnSp>
          <p:nvCxnSpPr>
            <p:cNvPr id="144" name="꺾인 연결선[E] 143">
              <a:extLst>
                <a:ext uri="{FF2B5EF4-FFF2-40B4-BE49-F238E27FC236}">
                  <a16:creationId xmlns:a16="http://schemas.microsoft.com/office/drawing/2014/main" id="{965C62E8-A7EE-AA46-9437-3AEE646AA4BF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2190165" y="3863844"/>
              <a:ext cx="1134530" cy="2191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713DE4D-CBF2-724D-B041-22C85E9547F5}"/>
                </a:ext>
              </a:extLst>
            </p:cNvPr>
            <p:cNvSpPr txBox="1"/>
            <p:nvPr/>
          </p:nvSpPr>
          <p:spPr>
            <a:xfrm>
              <a:off x="1629095" y="3649730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main_nist_clock_nist_clock_interface_we</a:t>
              </a:r>
              <a:endParaRPr lang="en-US" altLang="ko-Kore-KR" sz="9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4097368" y="506431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69A5C1E-011C-5945-9BBE-264F41D1DBFC}"/>
              </a:ext>
            </a:extLst>
          </p:cNvPr>
          <p:cNvGrpSpPr/>
          <p:nvPr/>
        </p:nvGrpSpPr>
        <p:grpSpPr>
          <a:xfrm>
            <a:off x="5291007" y="5706114"/>
            <a:ext cx="2435190" cy="413140"/>
            <a:chOff x="2666199" y="3608203"/>
            <a:chExt cx="2435190" cy="413140"/>
          </a:xfrm>
        </p:grpSpPr>
        <p:cxnSp>
          <p:nvCxnSpPr>
            <p:cNvPr id="152" name="꺾인 연결선[E] 151">
              <a:extLst>
                <a:ext uri="{FF2B5EF4-FFF2-40B4-BE49-F238E27FC236}">
                  <a16:creationId xmlns:a16="http://schemas.microsoft.com/office/drawing/2014/main" id="{851E826E-FF5E-DB45-A49E-B42B79A807BD}"/>
                </a:ext>
              </a:extLst>
            </p:cNvPr>
            <p:cNvCxnSpPr>
              <a:cxnSpLocks/>
              <a:stCxn id="170" idx="4"/>
            </p:cNvCxnSpPr>
            <p:nvPr/>
          </p:nvCxnSpPr>
          <p:spPr>
            <a:xfrm>
              <a:off x="2735351" y="3849009"/>
              <a:ext cx="1946800" cy="17233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55861E-9565-444C-8D43-8FC05F61D49B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main_nist_clock_nist_clock_ibus_we</a:t>
              </a:r>
              <a:endParaRPr lang="en-US" altLang="ko-Kore-KR" sz="900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275752-71A7-3648-A584-C87096610D1D}"/>
              </a:ext>
            </a:extLst>
          </p:cNvPr>
          <p:cNvGrpSpPr/>
          <p:nvPr/>
        </p:nvGrpSpPr>
        <p:grpSpPr>
          <a:xfrm>
            <a:off x="5288603" y="6179374"/>
            <a:ext cx="2435190" cy="296584"/>
            <a:chOff x="2666199" y="3608203"/>
            <a:chExt cx="2435190" cy="296584"/>
          </a:xfrm>
        </p:grpSpPr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C5C75D97-84E1-8D44-8E88-4A2976F9CDFD}"/>
                </a:ext>
              </a:extLst>
            </p:cNvPr>
            <p:cNvCxnSpPr>
              <a:cxnSpLocks/>
              <a:stCxn id="168" idx="4"/>
            </p:cNvCxnSpPr>
            <p:nvPr/>
          </p:nvCxnSpPr>
          <p:spPr>
            <a:xfrm>
              <a:off x="2742050" y="3641163"/>
              <a:ext cx="1110729" cy="26362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79928F2-C48C-174B-BD0B-92B173F222E0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main_nist_clock_nist_clock_tmpu_we</a:t>
              </a:r>
              <a:endParaRPr lang="en-US" altLang="ko-Kore-KR" sz="90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D39C28C-5C74-504E-86D0-28152A7440CD}"/>
              </a:ext>
            </a:extLst>
          </p:cNvPr>
          <p:cNvGrpSpPr/>
          <p:nvPr/>
        </p:nvGrpSpPr>
        <p:grpSpPr>
          <a:xfrm>
            <a:off x="6304242" y="6294790"/>
            <a:ext cx="2435190" cy="302710"/>
            <a:chOff x="1802972" y="3750366"/>
            <a:chExt cx="2435190" cy="302710"/>
          </a:xfrm>
        </p:grpSpPr>
        <p:cxnSp>
          <p:nvCxnSpPr>
            <p:cNvPr id="159" name="꺾인 연결선[E] 158">
              <a:extLst>
                <a:ext uri="{FF2B5EF4-FFF2-40B4-BE49-F238E27FC236}">
                  <a16:creationId xmlns:a16="http://schemas.microsoft.com/office/drawing/2014/main" id="{9AFDE3E6-0F25-D142-BAF2-4EEA04C78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74130" y="3931534"/>
              <a:ext cx="857819" cy="12154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74E5A9D-59F1-824D-AA11-43278F4CBB9C}"/>
                </a:ext>
              </a:extLst>
            </p:cNvPr>
            <p:cNvSpPr txBox="1"/>
            <p:nvPr/>
          </p:nvSpPr>
          <p:spPr>
            <a:xfrm>
              <a:off x="1802972" y="3750366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main_nist_clock_nist_clock_dbus_we</a:t>
              </a:r>
              <a:endParaRPr lang="en-US" altLang="ko-Kore-KR" sz="900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4933918" y="5910902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stCxn id="171" idx="0"/>
            <a:endCxn id="147" idx="2"/>
          </p:cNvCxnSpPr>
          <p:nvPr/>
        </p:nvCxnSpPr>
        <p:spPr>
          <a:xfrm rot="10800000" flipH="1">
            <a:off x="5033319" y="5415927"/>
            <a:ext cx="78060" cy="660544"/>
          </a:xfrm>
          <a:prstGeom prst="bentConnector4">
            <a:avLst>
              <a:gd name="adj1" fmla="val -292852"/>
              <a:gd name="adj2" fmla="val 61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E658329-CA51-7249-B698-B50B39075221}"/>
              </a:ext>
            </a:extLst>
          </p:cNvPr>
          <p:cNvGrpSpPr/>
          <p:nvPr/>
        </p:nvGrpSpPr>
        <p:grpSpPr>
          <a:xfrm rot="16200000">
            <a:off x="2184740" y="5460354"/>
            <a:ext cx="758287" cy="544317"/>
            <a:chOff x="2883371" y="5392849"/>
            <a:chExt cx="962915" cy="724984"/>
          </a:xfrm>
        </p:grpSpPr>
        <p:sp>
          <p:nvSpPr>
            <p:cNvPr id="181" name="사다리꼴[T] 180">
              <a:extLst>
                <a:ext uri="{FF2B5EF4-FFF2-40B4-BE49-F238E27FC236}">
                  <a16:creationId xmlns:a16="http://schemas.microsoft.com/office/drawing/2014/main" id="{C01848D2-82DF-4149-B9EA-0BA0D4EA460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56AED18A-0A6A-E14F-8EE6-99C62442A4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BE0112E-E421-7046-A281-768342CADE54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F55B096-B6E6-FF49-9FE9-2D62924296F0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A03018C1-E7DD-0A42-9B75-8E7765A4B1D4}"/>
              </a:ext>
            </a:extLst>
          </p:cNvPr>
          <p:cNvCxnSpPr>
            <a:cxnSpLocks/>
            <a:endCxn id="184" idx="3"/>
          </p:cNvCxnSpPr>
          <p:nvPr/>
        </p:nvCxnSpPr>
        <p:spPr>
          <a:xfrm rot="5400000">
            <a:off x="2751959" y="3978173"/>
            <a:ext cx="2028960" cy="19457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2776263" y="56365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[3:0]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64F8A60-9A5B-7D4F-A764-8DC732696F44}"/>
              </a:ext>
            </a:extLst>
          </p:cNvPr>
          <p:cNvSpPr/>
          <p:nvPr/>
        </p:nvSpPr>
        <p:spPr>
          <a:xfrm>
            <a:off x="2938085" y="5094855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2919146" y="5285682"/>
            <a:ext cx="103591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C41B04CD-FA34-6E4E-B52B-2AF6DD129ABF}"/>
              </a:ext>
            </a:extLst>
          </p:cNvPr>
          <p:cNvCxnSpPr>
            <a:stCxn id="181" idx="0"/>
          </p:cNvCxnSpPr>
          <p:nvPr/>
        </p:nvCxnSpPr>
        <p:spPr>
          <a:xfrm rot="10800000">
            <a:off x="1839951" y="4991829"/>
            <a:ext cx="451775" cy="7406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32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103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78694" cy="516112"/>
            <a:chOff x="2723949" y="3608203"/>
            <a:chExt cx="2178694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9284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main_rtio_core_async_error_r</a:t>
              </a:r>
              <a:r>
                <a:rPr lang="en-US" altLang="ko-Kore-KR" sz="900" dirty="0"/>
                <a:t>[2:0]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5874361" y="4211432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main_nist_clock_nist_clock_interface_dat_w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9027457" y="5086551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3296380" y="389348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B09D25A-5029-3F4A-91B9-F5648ACC78FE}"/>
              </a:ext>
            </a:extLst>
          </p:cNvPr>
          <p:cNvGrpSpPr/>
          <p:nvPr/>
        </p:nvGrpSpPr>
        <p:grpSpPr>
          <a:xfrm>
            <a:off x="3620094" y="3877736"/>
            <a:ext cx="2644942" cy="532904"/>
            <a:chOff x="2615954" y="3608203"/>
            <a:chExt cx="2644942" cy="532904"/>
          </a:xfrm>
        </p:grpSpPr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B906DC11-3FC3-764F-BA00-A748433E700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23949" y="3855913"/>
              <a:ext cx="2146272" cy="28519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EB2524-07EA-D04E-831A-324D9078EC51}"/>
                </a:ext>
              </a:extLst>
            </p:cNvPr>
            <p:cNvSpPr txBox="1"/>
            <p:nvPr/>
          </p:nvSpPr>
          <p:spPr>
            <a:xfrm>
              <a:off x="2615954" y="3608203"/>
              <a:ext cx="2644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builder_nist_clock_interface9_bank_bus_dat_w[7:0]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9EC19CD-2F19-624E-8CB3-9BCC3B883616}"/>
              </a:ext>
            </a:extLst>
          </p:cNvPr>
          <p:cNvGrpSpPr/>
          <p:nvPr/>
        </p:nvGrpSpPr>
        <p:grpSpPr>
          <a:xfrm>
            <a:off x="7851798" y="4354741"/>
            <a:ext cx="2827824" cy="271968"/>
            <a:chOff x="2671325" y="3315895"/>
            <a:chExt cx="2827824" cy="271968"/>
          </a:xfrm>
        </p:grpSpPr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427FEB76-D5FA-A748-AECA-4A6B0B2A1930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2721909" y="3371794"/>
              <a:ext cx="1312326" cy="21606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8C797B-CB28-9D4F-8DC8-1FC99D4D755D}"/>
                </a:ext>
              </a:extLst>
            </p:cNvPr>
            <p:cNvSpPr txBox="1"/>
            <p:nvPr/>
          </p:nvSpPr>
          <p:spPr>
            <a:xfrm>
              <a:off x="2671325" y="3315895"/>
              <a:ext cx="2827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40030F-685F-2741-B1EF-A7276F624BDA}"/>
              </a:ext>
            </a:extLst>
          </p:cNvPr>
          <p:cNvGrpSpPr/>
          <p:nvPr/>
        </p:nvGrpSpPr>
        <p:grpSpPr>
          <a:xfrm>
            <a:off x="9027458" y="4612843"/>
            <a:ext cx="2928394" cy="672915"/>
            <a:chOff x="2286261" y="3556803"/>
            <a:chExt cx="2928394" cy="672915"/>
          </a:xfrm>
        </p:grpSpPr>
        <p:cxnSp>
          <p:nvCxnSpPr>
            <p:cNvPr id="162" name="꺾인 연결선[E] 161">
              <a:extLst>
                <a:ext uri="{FF2B5EF4-FFF2-40B4-BE49-F238E27FC236}">
                  <a16:creationId xmlns:a16="http://schemas.microsoft.com/office/drawing/2014/main" id="{060BFDBA-3A4F-4E43-9C89-63F2C59D7AFE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 rot="5400000">
              <a:off x="2043429" y="3799635"/>
              <a:ext cx="672915" cy="187252"/>
            </a:xfrm>
            <a:prstGeom prst="bentConnector4">
              <a:avLst>
                <a:gd name="adj1" fmla="val 38676"/>
                <a:gd name="adj2" fmla="val 2220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2662195" y="3608203"/>
              <a:ext cx="2552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9901615" y="574070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2"/>
          </p:cNvCxnSpPr>
          <p:nvPr/>
        </p:nvCxnSpPr>
        <p:spPr>
          <a:xfrm rot="10800000" flipH="1">
            <a:off x="10001015" y="5438159"/>
            <a:ext cx="83157" cy="468118"/>
          </a:xfrm>
          <a:prstGeom prst="bentConnector4">
            <a:avLst>
              <a:gd name="adj1" fmla="val -274902"/>
              <a:gd name="adj2" fmla="val 66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4ECCA5D-0C68-CC4D-8130-5655EC7EBB91}"/>
              </a:ext>
            </a:extLst>
          </p:cNvPr>
          <p:cNvGrpSpPr/>
          <p:nvPr/>
        </p:nvGrpSpPr>
        <p:grpSpPr>
          <a:xfrm>
            <a:off x="9856805" y="5532168"/>
            <a:ext cx="2325382" cy="516112"/>
            <a:chOff x="2775734" y="3608203"/>
            <a:chExt cx="2325382" cy="516112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66AB080C-7E7C-1343-A3EC-B80C021ED5B4}"/>
                </a:ext>
              </a:extLst>
            </p:cNvPr>
            <p:cNvCxnSpPr>
              <a:cxnSpLocks/>
              <a:stCxn id="172" idx="4"/>
            </p:cNvCxnSpPr>
            <p:nvPr/>
          </p:nvCxnSpPr>
          <p:spPr>
            <a:xfrm>
              <a:off x="3246785" y="3852761"/>
              <a:ext cx="1607243" cy="2715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B0FF8B4-5641-A142-84B9-FDC9FF950704}"/>
                </a:ext>
              </a:extLst>
            </p:cNvPr>
            <p:cNvSpPr txBox="1"/>
            <p:nvPr/>
          </p:nvSpPr>
          <p:spPr>
            <a:xfrm>
              <a:off x="2775734" y="3608203"/>
              <a:ext cx="2325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886B64B-C68C-EE42-8BA8-A56C6108944F}"/>
              </a:ext>
            </a:extLst>
          </p:cNvPr>
          <p:cNvGrpSpPr/>
          <p:nvPr/>
        </p:nvGrpSpPr>
        <p:grpSpPr>
          <a:xfrm>
            <a:off x="9776012" y="6042140"/>
            <a:ext cx="2506378" cy="395204"/>
            <a:chOff x="2685236" y="3853850"/>
            <a:chExt cx="2506378" cy="39520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A55ACBD-8DE3-DD4D-AD8A-44F94BF1DA4C}"/>
                </a:ext>
              </a:extLst>
            </p:cNvPr>
            <p:cNvCxnSpPr>
              <a:cxnSpLocks/>
              <a:stCxn id="165" idx="4"/>
            </p:cNvCxnSpPr>
            <p:nvPr/>
          </p:nvCxnSpPr>
          <p:spPr>
            <a:xfrm>
              <a:off x="3241375" y="3853850"/>
              <a:ext cx="297749" cy="39520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1F4649D-5272-184E-BBCC-78823F77752E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F43F798F-998F-4B41-9F99-0DF4AE360814}"/>
              </a:ext>
            </a:extLst>
          </p:cNvPr>
          <p:cNvGrpSpPr/>
          <p:nvPr/>
        </p:nvGrpSpPr>
        <p:grpSpPr>
          <a:xfrm>
            <a:off x="9776012" y="6437344"/>
            <a:ext cx="2506378" cy="232083"/>
            <a:chOff x="2685236" y="3922962"/>
            <a:chExt cx="2506378" cy="232083"/>
          </a:xfrm>
        </p:grpSpPr>
        <p:cxnSp>
          <p:nvCxnSpPr>
            <p:cNvPr id="194" name="꺾인 연결선[E] 193">
              <a:extLst>
                <a:ext uri="{FF2B5EF4-FFF2-40B4-BE49-F238E27FC236}">
                  <a16:creationId xmlns:a16="http://schemas.microsoft.com/office/drawing/2014/main" id="{99570F2A-4EA3-3444-9C1E-095E45D2ABB4}"/>
                </a:ext>
              </a:extLst>
            </p:cNvPr>
            <p:cNvCxnSpPr>
              <a:cxnSpLocks/>
            </p:cNvCxnSpPr>
            <p:nvPr/>
          </p:nvCxnSpPr>
          <p:spPr>
            <a:xfrm>
              <a:off x="3539124" y="3922962"/>
              <a:ext cx="1314904" cy="20135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94D700C-21B2-5040-B7B6-D159DB66A9FB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main_nist_clock_nist_clock_dbus_dat_w</a:t>
              </a:r>
              <a:r>
                <a:rPr lang="en-US" altLang="ko-Kore-KR" sz="900" dirty="0"/>
                <a:t>[31:0]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74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104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5BA12-A221-C243-A0FD-98A3D4CA5EB4}"/>
              </a:ext>
            </a:extLst>
          </p:cNvPr>
          <p:cNvGrpSpPr/>
          <p:nvPr/>
        </p:nvGrpSpPr>
        <p:grpSpPr>
          <a:xfrm>
            <a:off x="5695221" y="1497148"/>
            <a:ext cx="1860258" cy="4322691"/>
            <a:chOff x="5695221" y="2385171"/>
            <a:chExt cx="1860258" cy="4322691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052D58E-7B9A-4B40-8225-DC11C0B2CB38}"/>
                </a:ext>
              </a:extLst>
            </p:cNvPr>
            <p:cNvGrpSpPr/>
            <p:nvPr/>
          </p:nvGrpSpPr>
          <p:grpSpPr>
            <a:xfrm>
              <a:off x="5695222" y="2385171"/>
              <a:ext cx="1860257" cy="4285260"/>
              <a:chOff x="7974364" y="2058597"/>
              <a:chExt cx="1860257" cy="428526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FB9EE57-7259-B744-A79F-7380852C897A}"/>
                  </a:ext>
                </a:extLst>
              </p:cNvPr>
              <p:cNvSpPr/>
              <p:nvPr/>
            </p:nvSpPr>
            <p:spPr>
              <a:xfrm>
                <a:off x="8005671" y="2058597"/>
                <a:ext cx="1790209" cy="4285260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8CA975-0F81-7643-AFB0-663AD50CE723}"/>
                  </a:ext>
                </a:extLst>
              </p:cNvPr>
              <p:cNvSpPr txBox="1"/>
              <p:nvPr/>
            </p:nvSpPr>
            <p:spPr>
              <a:xfrm>
                <a:off x="7974364" y="2615644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E323EF2-EF1B-5C4D-8818-DB75AA9C3D2F}"/>
                  </a:ext>
                </a:extLst>
              </p:cNvPr>
              <p:cNvSpPr txBox="1"/>
              <p:nvPr/>
            </p:nvSpPr>
            <p:spPr>
              <a:xfrm>
                <a:off x="9260200" y="3844203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F32D746-3ABC-DF4A-824C-7B0A5A63999E}"/>
                </a:ext>
              </a:extLst>
            </p:cNvPr>
            <p:cNvSpPr txBox="1"/>
            <p:nvPr/>
          </p:nvSpPr>
          <p:spPr>
            <a:xfrm>
              <a:off x="5695221" y="3202472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29D0F84-45AF-E048-B0DD-84F8C1A83372}"/>
                </a:ext>
              </a:extLst>
            </p:cNvPr>
            <p:cNvSpPr txBox="1"/>
            <p:nvPr/>
          </p:nvSpPr>
          <p:spPr>
            <a:xfrm>
              <a:off x="5702144" y="3447907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9F53266-2F9C-8E48-88E4-346FFEC12028}"/>
                </a:ext>
              </a:extLst>
            </p:cNvPr>
            <p:cNvSpPr txBox="1"/>
            <p:nvPr/>
          </p:nvSpPr>
          <p:spPr>
            <a:xfrm>
              <a:off x="5707613" y="369304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9D9257D-5AD0-4342-90F3-BCE3F54FC6A0}"/>
                </a:ext>
              </a:extLst>
            </p:cNvPr>
            <p:cNvSpPr txBox="1"/>
            <p:nvPr/>
          </p:nvSpPr>
          <p:spPr>
            <a:xfrm>
              <a:off x="5702231" y="4069614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00F658-B18F-934B-AA28-34734A911D22}"/>
                </a:ext>
              </a:extLst>
            </p:cNvPr>
            <p:cNvSpPr txBox="1"/>
            <p:nvPr/>
          </p:nvSpPr>
          <p:spPr>
            <a:xfrm>
              <a:off x="5707613" y="445910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A06194-FE5D-F941-B35E-ADDB0F2CCB6B}"/>
                </a:ext>
              </a:extLst>
            </p:cNvPr>
            <p:cNvSpPr txBox="1"/>
            <p:nvPr/>
          </p:nvSpPr>
          <p:spPr>
            <a:xfrm>
              <a:off x="5726529" y="484859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57A2DA-5B02-9147-93B3-BCBA69DCFAB6}"/>
                </a:ext>
              </a:extLst>
            </p:cNvPr>
            <p:cNvSpPr txBox="1"/>
            <p:nvPr/>
          </p:nvSpPr>
          <p:spPr>
            <a:xfrm>
              <a:off x="5726528" y="5234183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45D61D-3483-CA48-A81F-319209BC7CC2}"/>
                </a:ext>
              </a:extLst>
            </p:cNvPr>
            <p:cNvSpPr txBox="1"/>
            <p:nvPr/>
          </p:nvSpPr>
          <p:spPr>
            <a:xfrm>
              <a:off x="5735587" y="5624557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E89DE5-552F-1D44-8DD1-52D258491055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214C97E-5129-CB4C-A739-DA957174BDCE}"/>
                </a:ext>
              </a:extLst>
            </p:cNvPr>
            <p:cNvSpPr txBox="1"/>
            <p:nvPr/>
          </p:nvSpPr>
          <p:spPr>
            <a:xfrm>
              <a:off x="5820043" y="6338530"/>
              <a:ext cx="160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2230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73946-5940-704F-8EF7-5E966872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DF95B-BEF5-4E49-99F2-9D94AF42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95EDC-E85E-2642-87B7-159137D6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7FD64-5E44-CD47-8290-6814B14F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74209-D861-D24F-B54B-4964A814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13728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A2C5C-050E-A543-84BF-30397CB5FCD1}"/>
              </a:ext>
            </a:extLst>
          </p:cNvPr>
          <p:cNvGrpSpPr/>
          <p:nvPr/>
        </p:nvGrpSpPr>
        <p:grpSpPr>
          <a:xfrm>
            <a:off x="513037" y="1016525"/>
            <a:ext cx="3836541" cy="2296097"/>
            <a:chOff x="174341" y="3837747"/>
            <a:chExt cx="3836541" cy="229609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1FFBBE-7656-BF45-90E9-FC543CDC790F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CEB64E-070D-4643-A4BC-E240C83E29B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2A5E480-28FC-7C41-A2BE-845C45DD9A3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755BD40-7558-E94F-97D1-0F5ACF4BD69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BE6AFA3-0F72-BE4E-8226-4B11145CC277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E88F2696-88A6-8245-A42F-F8B39701824D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890186C-6FC1-6E45-83E1-F1DD3049D139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4CAA6F5-A724-6346-B9A3-28B72BEBC761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BF7901F-AD98-B94A-A466-EC0182B6E6C9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16D36A6-E316-3941-9790-2659B733A0B6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ED94A3-B183-8045-87B3-7F7891B4792C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E47EC3-83C6-BA4E-A716-61A402543724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5B39DE-2615-F244-94EB-8F9B762E0DA9}"/>
              </a:ext>
            </a:extLst>
          </p:cNvPr>
          <p:cNvGrpSpPr/>
          <p:nvPr/>
        </p:nvGrpSpPr>
        <p:grpSpPr>
          <a:xfrm rot="5400000">
            <a:off x="6364912" y="5965998"/>
            <a:ext cx="909766" cy="702841"/>
            <a:chOff x="2883371" y="5392849"/>
            <a:chExt cx="962915" cy="702841"/>
          </a:xfrm>
        </p:grpSpPr>
        <p:sp>
          <p:nvSpPr>
            <p:cNvPr id="31" name="사다리꼴[T] 30">
              <a:extLst>
                <a:ext uri="{FF2B5EF4-FFF2-40B4-BE49-F238E27FC236}">
                  <a16:creationId xmlns:a16="http://schemas.microsoft.com/office/drawing/2014/main" id="{67288E77-818A-644F-A858-504C14F7A25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CB03C393-41B7-AD41-AAA4-411C5A0A758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09C2EFF-C207-FF4F-B5E7-BBCCD5F2A66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44D525-2FE3-8A4C-B011-6C628C27371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30927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5"/>
            <a:ext cx="2064694" cy="1967359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B1BDB98-8B47-DE40-B620-BBA1B304BD9F}"/>
              </a:ext>
            </a:extLst>
          </p:cNvPr>
          <p:cNvGrpSpPr/>
          <p:nvPr/>
        </p:nvGrpSpPr>
        <p:grpSpPr>
          <a:xfrm>
            <a:off x="3362552" y="364225"/>
            <a:ext cx="2311635" cy="421059"/>
            <a:chOff x="5307272" y="484480"/>
            <a:chExt cx="2311635" cy="42105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4BBCC8-D87B-5C41-853E-6ABFE27D8B4D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1C6CDA-F9BD-8A4E-9E7F-C78915DCC11D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E9759-9534-DC47-84F0-F09D761FFAC5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 flipV="1">
            <a:off x="3096837" y="6591176"/>
            <a:ext cx="337920" cy="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9460DF-FB6D-1948-B1BA-9E3DE9E1C045}"/>
              </a:ext>
            </a:extLst>
          </p:cNvPr>
          <p:cNvGrpSpPr/>
          <p:nvPr/>
        </p:nvGrpSpPr>
        <p:grpSpPr>
          <a:xfrm rot="5400000">
            <a:off x="6386486" y="4672885"/>
            <a:ext cx="909766" cy="702841"/>
            <a:chOff x="2883371" y="5392849"/>
            <a:chExt cx="962915" cy="702841"/>
          </a:xfrm>
        </p:grpSpPr>
        <p:sp>
          <p:nvSpPr>
            <p:cNvPr id="64" name="사다리꼴[T] 63">
              <a:extLst>
                <a:ext uri="{FF2B5EF4-FFF2-40B4-BE49-F238E27FC236}">
                  <a16:creationId xmlns:a16="http://schemas.microsoft.com/office/drawing/2014/main" id="{1DF4159B-E453-8541-902C-58C4F228D41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7F439558-4B43-D047-A84F-A987E25EEF2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4EB454D-5B44-694E-9580-FB3313611D2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64AA52B-0606-264A-9B12-CB304C68B72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B1435C68-E7D7-9A4E-B9B3-4FB43DD6EFA1}"/>
              </a:ext>
            </a:extLst>
          </p:cNvPr>
          <p:cNvCxnSpPr>
            <a:cxnSpLocks/>
            <a:stCxn id="55" idx="3"/>
            <a:endCxn id="66" idx="4"/>
          </p:cNvCxnSpPr>
          <p:nvPr/>
        </p:nvCxnSpPr>
        <p:spPr>
          <a:xfrm flipV="1">
            <a:off x="5674188" y="5299372"/>
            <a:ext cx="834734" cy="1292515"/>
          </a:xfrm>
          <a:prstGeom prst="bentConnector3">
            <a:avLst>
              <a:gd name="adj1" fmla="val 70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04E87042-8452-DF47-8B28-BFB723F73554}"/>
              </a:ext>
            </a:extLst>
          </p:cNvPr>
          <p:cNvCxnSpPr>
            <a:stCxn id="55" idx="3"/>
            <a:endCxn id="33" idx="4"/>
          </p:cNvCxnSpPr>
          <p:nvPr/>
        </p:nvCxnSpPr>
        <p:spPr>
          <a:xfrm>
            <a:off x="5674188" y="6591887"/>
            <a:ext cx="813160" cy="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74D52477-C109-7440-9394-104C27E8948C}"/>
              </a:ext>
            </a:extLst>
          </p:cNvPr>
          <p:cNvCxnSpPr>
            <a:stCxn id="48" idx="3"/>
            <a:endCxn id="67" idx="4"/>
          </p:cNvCxnSpPr>
          <p:nvPr/>
        </p:nvCxnSpPr>
        <p:spPr>
          <a:xfrm>
            <a:off x="5674187" y="574755"/>
            <a:ext cx="837336" cy="419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23E85ACC-2583-6748-A714-5B9641DDA704}"/>
              </a:ext>
            </a:extLst>
          </p:cNvPr>
          <p:cNvCxnSpPr>
            <a:stCxn id="48" idx="3"/>
            <a:endCxn id="34" idx="4"/>
          </p:cNvCxnSpPr>
          <p:nvPr/>
        </p:nvCxnSpPr>
        <p:spPr>
          <a:xfrm>
            <a:off x="5674187" y="574755"/>
            <a:ext cx="815762" cy="5492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6E4B6-E593-4C45-979F-5C50965D1DCF}"/>
              </a:ext>
            </a:extLst>
          </p:cNvPr>
          <p:cNvGrpSpPr/>
          <p:nvPr/>
        </p:nvGrpSpPr>
        <p:grpSpPr>
          <a:xfrm>
            <a:off x="8223854" y="1861949"/>
            <a:ext cx="333302" cy="529936"/>
            <a:chOff x="7865508" y="3056120"/>
            <a:chExt cx="333302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5A76909-15CB-6944-989D-55ECB777DCBE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F9194AE-739B-EF4E-864D-8F917D9B463C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D959138-6EC6-FB46-A171-4F7A8E08374A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0F90C85-3D6F-A54D-99D0-EB9263FCAA8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8B094D1F-D0CC-DC47-9BBC-88AA3C3D1E1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BC3E704-5CD9-374A-8671-A499AEE41DAD}"/>
              </a:ext>
            </a:extLst>
          </p:cNvPr>
          <p:cNvGrpSpPr/>
          <p:nvPr/>
        </p:nvGrpSpPr>
        <p:grpSpPr>
          <a:xfrm>
            <a:off x="8668699" y="3382178"/>
            <a:ext cx="329811" cy="529936"/>
            <a:chOff x="7287243" y="3288678"/>
            <a:chExt cx="329811" cy="52993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F33721-32C3-A34C-9B38-76018DB7EEF9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6894C9F-9315-4E44-B7F6-A4742E9148AF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6D7C540-2164-AB4B-8BAE-0B93E9983E3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7F65E3F-349B-AE4D-830B-260C36A03A2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2" name="사다리꼴[T] 81">
                <a:extLst>
                  <a:ext uri="{FF2B5EF4-FFF2-40B4-BE49-F238E27FC236}">
                    <a16:creationId xmlns:a16="http://schemas.microsoft.com/office/drawing/2014/main" id="{46C32AA9-BFA8-7943-9BD9-8DA42AB688A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EE943E5-BC92-ED41-A655-1CCD8A97A5A3}"/>
              </a:ext>
            </a:extLst>
          </p:cNvPr>
          <p:cNvGrpSpPr/>
          <p:nvPr/>
        </p:nvGrpSpPr>
        <p:grpSpPr>
          <a:xfrm rot="10800000">
            <a:off x="7559737" y="6080251"/>
            <a:ext cx="445934" cy="291600"/>
            <a:chOff x="4747737" y="4069123"/>
            <a:chExt cx="44593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41E8634-24D8-5F41-A90F-0EF7C903F0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968606A1-3617-9E44-BEAA-BDFA46E46E8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C7C3ACF9-F578-9441-A66A-B42689AAFF85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1ED83A9-55C8-BE48-A87D-6D774F16EC8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409FB60-F2AE-6345-A226-29EB06EC417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8C1CC897-A1CF-ED43-BD3F-14C5A9D7AD5C}"/>
              </a:ext>
            </a:extLst>
          </p:cNvPr>
          <p:cNvCxnSpPr>
            <a:stCxn id="64" idx="0"/>
            <a:endCxn id="104" idx="2"/>
          </p:cNvCxnSpPr>
          <p:nvPr/>
        </p:nvCxnSpPr>
        <p:spPr>
          <a:xfrm>
            <a:off x="7192790" y="5024306"/>
            <a:ext cx="366947" cy="1110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B010943C-DD60-314D-A55D-9A6ADA72CAEB}"/>
              </a:ext>
            </a:extLst>
          </p:cNvPr>
          <p:cNvCxnSpPr>
            <a:stCxn id="31" idx="0"/>
            <a:endCxn id="103" idx="2"/>
          </p:cNvCxnSpPr>
          <p:nvPr/>
        </p:nvCxnSpPr>
        <p:spPr>
          <a:xfrm flipV="1">
            <a:off x="7171216" y="6315300"/>
            <a:ext cx="389847" cy="2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60F8CF0-BA66-8E46-BC76-F78927ACB41D}"/>
              </a:ext>
            </a:extLst>
          </p:cNvPr>
          <p:cNvGrpSpPr/>
          <p:nvPr/>
        </p:nvGrpSpPr>
        <p:grpSpPr>
          <a:xfrm>
            <a:off x="9527453" y="1857280"/>
            <a:ext cx="333302" cy="529936"/>
            <a:chOff x="7865508" y="3056120"/>
            <a:chExt cx="333302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2BD93A9-A2F6-7943-BECD-2CC249D61FB4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1B61C92-0299-B143-9054-B57CB3349BF7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1019510-B852-1D45-A321-76CD4124E0B1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DFD439AE-3EB4-2546-8E2A-5E4E56B213F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BC5AA54B-ADF6-5C47-92B2-D6F3301A10F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7AF42A1-2B48-AC43-AC92-E2EB2A1F72E4}"/>
              </a:ext>
            </a:extLst>
          </p:cNvPr>
          <p:cNvGrpSpPr/>
          <p:nvPr/>
        </p:nvGrpSpPr>
        <p:grpSpPr>
          <a:xfrm>
            <a:off x="9972298" y="3377509"/>
            <a:ext cx="329811" cy="529936"/>
            <a:chOff x="7287243" y="3288678"/>
            <a:chExt cx="329811" cy="529936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FF9F6DD-C2A8-014E-95BF-ACD7D8EAE711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C9D9A14-CD10-334A-B6E9-7295FC0BD4E8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231F03E-6F91-4645-83F2-E1FDC8806B6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AE28447D-BDD8-ED45-ACAE-65D098139F7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B6D90E43-0F6E-5049-8D15-6262AC0441F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E6B6A81-FCF2-1B4F-9EAC-8E236A2F35BB}"/>
              </a:ext>
            </a:extLst>
          </p:cNvPr>
          <p:cNvSpPr/>
          <p:nvPr/>
        </p:nvSpPr>
        <p:spPr>
          <a:xfrm>
            <a:off x="6254116" y="395017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19F2799-1122-DF40-9B00-6E4AD3B12A39}"/>
              </a:ext>
            </a:extLst>
          </p:cNvPr>
          <p:cNvGrpSpPr/>
          <p:nvPr/>
        </p:nvGrpSpPr>
        <p:grpSpPr>
          <a:xfrm rot="5400000">
            <a:off x="8119166" y="2777186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916744F2-7670-ED4C-98E6-E5CB2423D2F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E276D99-516D-1541-809C-76F9F151C65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D3180B1-0991-4E4F-9171-831125F2ED5D}"/>
                </a:ext>
              </a:extLst>
            </p:cNvPr>
            <p:cNvSpPr/>
            <p:nvPr/>
          </p:nvSpPr>
          <p:spPr>
            <a:xfrm rot="10800000">
              <a:off x="3959200" y="3799384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28BE8A5-CDED-9F47-B90B-0671D5FFF17F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30843ADF-C61F-FE43-A07D-B220ED41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0" name="바닥글 개체 틀 49">
            <a:extLst>
              <a:ext uri="{FF2B5EF4-FFF2-40B4-BE49-F238E27FC236}">
                <a16:creationId xmlns:a16="http://schemas.microsoft.com/office/drawing/2014/main" id="{03D72B1E-2C71-274D-ACF0-60BBBC4E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4AD40AC0-A0B7-F141-9EFA-2CDD4F4D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126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>
                <a:gd name="adj1" fmla="val 386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E34A3F-32C6-4945-A119-5F52D26E01AF}"/>
              </a:ext>
            </a:extLst>
          </p:cNvPr>
          <p:cNvSpPr txBox="1"/>
          <p:nvPr/>
        </p:nvSpPr>
        <p:spPr>
          <a:xfrm>
            <a:off x="1100143" y="31356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whether output signal is </a:t>
            </a:r>
            <a:r>
              <a:rPr kumimoji="1" lang="en-US" altLang="ko-KR" sz="1200" dirty="0"/>
              <a:t>HIGH 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LOW</a:t>
            </a:r>
            <a:endParaRPr kumimoji="1" lang="ko-Kore-KR" altLang="en-US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E36EBD-9247-D840-93B6-19F6336EA3F4}"/>
              </a:ext>
            </a:extLst>
          </p:cNvPr>
          <p:cNvSpPr txBox="1"/>
          <p:nvPr/>
        </p:nvSpPr>
        <p:spPr>
          <a:xfrm>
            <a:off x="1100143" y="108002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More precise length of HIGH, LOW signal</a:t>
            </a:r>
            <a:endParaRPr kumimoji="1" lang="ko-Kore-KR" altLang="en-US" sz="1200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4B51DFA-B9DD-764D-A601-183ED5D1A8CD}"/>
              </a:ext>
            </a:extLst>
          </p:cNvPr>
          <p:cNvCxnSpPr>
            <a:stCxn id="16" idx="1"/>
            <a:endCxn id="116" idx="1"/>
          </p:cNvCxnSpPr>
          <p:nvPr/>
        </p:nvCxnSpPr>
        <p:spPr>
          <a:xfrm rot="10800000" flipH="1">
            <a:off x="591031" y="452068"/>
            <a:ext cx="509111" cy="1693544"/>
          </a:xfrm>
          <a:prstGeom prst="bentConnector3">
            <a:avLst>
              <a:gd name="adj1" fmla="val -6885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E22DDE09-9B26-3A41-9F89-C345DE92493A}"/>
              </a:ext>
            </a:extLst>
          </p:cNvPr>
          <p:cNvCxnSpPr>
            <a:stCxn id="17" idx="1"/>
            <a:endCxn id="117" idx="1"/>
          </p:cNvCxnSpPr>
          <p:nvPr/>
        </p:nvCxnSpPr>
        <p:spPr>
          <a:xfrm rot="10800000" flipH="1">
            <a:off x="591031" y="246502"/>
            <a:ext cx="509111" cy="2227152"/>
          </a:xfrm>
          <a:prstGeom prst="bentConnector3">
            <a:avLst>
              <a:gd name="adj1" fmla="val -88848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8A2AD7C-9E54-0049-944D-A4AF716765C6}"/>
              </a:ext>
            </a:extLst>
          </p:cNvPr>
          <p:cNvSpPr txBox="1"/>
          <p:nvPr/>
        </p:nvSpPr>
        <p:spPr>
          <a:xfrm>
            <a:off x="1105000" y="529886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Decide whether change for signal enable</a:t>
            </a:r>
            <a:endParaRPr kumimoji="1" lang="ko-Kore-KR" altLang="en-US" sz="12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90DD9E6-9672-E94A-B09B-E6EC9FCA9311}"/>
              </a:ext>
            </a:extLst>
          </p:cNvPr>
          <p:cNvCxnSpPr>
            <a:stCxn id="125" idx="1"/>
            <a:endCxn id="14" idx="1"/>
          </p:cNvCxnSpPr>
          <p:nvPr/>
        </p:nvCxnSpPr>
        <p:spPr>
          <a:xfrm rot="10800000" flipV="1">
            <a:off x="591034" y="668385"/>
            <a:ext cx="513967" cy="1088411"/>
          </a:xfrm>
          <a:prstGeom prst="bentConnector3">
            <a:avLst>
              <a:gd name="adj1" fmla="val 144478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932778A-328B-9744-AFB2-FAD417664041}"/>
              </a:ext>
            </a:extLst>
          </p:cNvPr>
          <p:cNvSpPr txBox="1"/>
          <p:nvPr/>
        </p:nvSpPr>
        <p:spPr>
          <a:xfrm>
            <a:off x="412832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data</a:t>
            </a:r>
            <a:endParaRPr kumimoji="1" lang="ko-Kore-KR" altLang="en-US" sz="1200" dirty="0"/>
          </a:p>
        </p:txBody>
      </p: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31B55C0F-3EBF-BF43-A6F7-1EBE6A4F99BD}"/>
              </a:ext>
            </a:extLst>
          </p:cNvPr>
          <p:cNvCxnSpPr>
            <a:cxnSpLocks/>
            <a:stCxn id="135" idx="1"/>
            <a:endCxn id="102" idx="1"/>
          </p:cNvCxnSpPr>
          <p:nvPr/>
        </p:nvCxnSpPr>
        <p:spPr>
          <a:xfrm rot="10800000" flipH="1">
            <a:off x="412831" y="4054900"/>
            <a:ext cx="73013" cy="2072509"/>
          </a:xfrm>
          <a:prstGeom prst="bentConnector3">
            <a:avLst>
              <a:gd name="adj1" fmla="val -31309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47A9F66-04B9-6247-95D9-A8086C724D91}"/>
              </a:ext>
            </a:extLst>
          </p:cNvPr>
          <p:cNvSpPr txBox="1"/>
          <p:nvPr/>
        </p:nvSpPr>
        <p:spPr>
          <a:xfrm>
            <a:off x="3267199" y="628051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to override</a:t>
            </a:r>
            <a:endParaRPr kumimoji="1" lang="ko-Kore-KR" altLang="en-US" sz="1200" dirty="0"/>
          </a:p>
        </p:txBody>
      </p: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7D57D2ED-9802-FB47-B211-D6068E93D8A4}"/>
              </a:ext>
            </a:extLst>
          </p:cNvPr>
          <p:cNvCxnSpPr>
            <a:cxnSpLocks/>
            <a:stCxn id="139" idx="1"/>
            <a:endCxn id="22" idx="1"/>
          </p:cNvCxnSpPr>
          <p:nvPr/>
        </p:nvCxnSpPr>
        <p:spPr>
          <a:xfrm rot="10800000" flipH="1">
            <a:off x="3267198" y="4413289"/>
            <a:ext cx="296295" cy="2005725"/>
          </a:xfrm>
          <a:prstGeom prst="bentConnector3">
            <a:avLst>
              <a:gd name="adj1" fmla="val -77153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7A4A783-0D44-8747-8F95-A9C4769E11A2}"/>
              </a:ext>
            </a:extLst>
          </p:cNvPr>
          <p:cNvSpPr txBox="1"/>
          <p:nvPr/>
        </p:nvSpPr>
        <p:spPr>
          <a:xfrm>
            <a:off x="3268227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Override </a:t>
            </a:r>
            <a:r>
              <a:rPr kumimoji="1" lang="en-US" altLang="ko-KR" sz="1200" dirty="0"/>
              <a:t>signal</a:t>
            </a:r>
            <a:endParaRPr kumimoji="1" lang="ko-Kore-KR" altLang="en-US" sz="1200" dirty="0"/>
          </a:p>
        </p:txBody>
      </p: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6838F2C7-21E5-E745-A004-595DE35D54B2}"/>
              </a:ext>
            </a:extLst>
          </p:cNvPr>
          <p:cNvCxnSpPr>
            <a:cxnSpLocks/>
            <a:stCxn id="142" idx="1"/>
            <a:endCxn id="23" idx="1"/>
          </p:cNvCxnSpPr>
          <p:nvPr/>
        </p:nvCxnSpPr>
        <p:spPr>
          <a:xfrm rot="10800000" flipH="1">
            <a:off x="3268227" y="4841130"/>
            <a:ext cx="295268" cy="1286279"/>
          </a:xfrm>
          <a:prstGeom prst="bentConnector3">
            <a:avLst>
              <a:gd name="adj1" fmla="val -28406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C1BE67C-9A5F-4840-A005-BC539755521F}"/>
              </a:ext>
            </a:extLst>
          </p:cNvPr>
          <p:cNvSpPr txBox="1"/>
          <p:nvPr/>
        </p:nvSpPr>
        <p:spPr>
          <a:xfrm>
            <a:off x="10571033" y="113200"/>
            <a:ext cx="152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Remember last signal</a:t>
            </a:r>
            <a:endParaRPr kumimoji="1" lang="ko-Kore-KR" altLang="en-US" sz="12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4F46ADCF-87D9-DE46-ACEC-1ADAEE183F0A}"/>
              </a:ext>
            </a:extLst>
          </p:cNvPr>
          <p:cNvCxnSpPr>
            <a:cxnSpLocks/>
            <a:stCxn id="156" idx="1"/>
            <a:endCxn id="37" idx="3"/>
          </p:cNvCxnSpPr>
          <p:nvPr/>
        </p:nvCxnSpPr>
        <p:spPr>
          <a:xfrm rot="10800000" flipV="1">
            <a:off x="10304415" y="251699"/>
            <a:ext cx="266619" cy="11089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B6EADB4-DFF8-EA4B-9932-934D0CE1BEAF}"/>
              </a:ext>
            </a:extLst>
          </p:cNvPr>
          <p:cNvSpPr txBox="1"/>
          <p:nvPr/>
        </p:nvSpPr>
        <p:spPr>
          <a:xfrm>
            <a:off x="6384220" y="6265145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Signal to be released</a:t>
            </a:r>
            <a:endParaRPr kumimoji="1" lang="ko-Kore-KR" altLang="en-US" sz="1200" dirty="0"/>
          </a:p>
        </p:txBody>
      </p: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02277591-2F14-F649-A8DB-25955E6DAE3C}"/>
              </a:ext>
            </a:extLst>
          </p:cNvPr>
          <p:cNvCxnSpPr>
            <a:cxnSpLocks/>
            <a:stCxn id="160" idx="1"/>
            <a:endCxn id="165" idx="1"/>
          </p:cNvCxnSpPr>
          <p:nvPr/>
        </p:nvCxnSpPr>
        <p:spPr>
          <a:xfrm rot="10800000" flipH="1">
            <a:off x="6384219" y="4957221"/>
            <a:ext cx="502913" cy="1446425"/>
          </a:xfrm>
          <a:prstGeom prst="bentConnector3">
            <a:avLst>
              <a:gd name="adj1" fmla="val -4545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A48EC15D-226F-A044-92E3-9B6E01F6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8F0B30EF-BC56-7F43-9908-DD396870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0937A1A-D5C5-A947-B418-6F515974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41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BB76FE-66A2-A843-B85A-3AB34AD9F739}"/>
              </a:ext>
            </a:extLst>
          </p:cNvPr>
          <p:cNvGrpSpPr/>
          <p:nvPr/>
        </p:nvGrpSpPr>
        <p:grpSpPr>
          <a:xfrm>
            <a:off x="1214021" y="2022295"/>
            <a:ext cx="4295585" cy="2594291"/>
            <a:chOff x="1868935" y="3603960"/>
            <a:chExt cx="4295585" cy="25942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25F091-484B-5941-85EC-ED2AFB0902DD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E163D8-0C8E-4842-A6EE-27869A56FD94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F243A7-7A64-7649-A88D-F07C7CAD677C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35EC5A3-383B-714A-A91C-D09AC0412A03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5FE80B1-DD75-A147-B940-871B27098922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C178DB3-A2D2-4440-89D5-4B4BB5812D7B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0D8E902-6BA3-B548-B446-6B14711B1994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FF493F-9488-E347-8BB7-DE9DEAB80226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630DCB-04F5-2544-8B2E-44E38EBE6523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</a:t>
                  </a:r>
                  <a:r>
                    <a:rPr kumimoji="1" lang="en-US" altLang="ko-Kore-KR" sz="1000" b="1" dirty="0"/>
                    <a:t>“rtiox4”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663F6F-06FB-4749-BF29-02752964B62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BC5659-0F1C-634B-90A0-A2598030F419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FE8A76-75C4-8F41-9F5C-E5CB484CE535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A67957-2BCE-534A-90DD-6541913C270D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C3E462-011D-534D-8D7C-CA1A88E6A873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2D215C-CE9E-6346-B055-E19D13FC3859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FD8B0F2-D61A-5C4B-8741-51733FBE5923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6093EA14-0345-1648-ABAA-CC5A1299CA62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2118188-5E02-1141-91EE-A8E788714A06}"/>
                  </a:ext>
                </a:extLst>
              </p:cNvPr>
              <p:cNvCxnSpPr>
                <a:stCxn id="9" idx="2"/>
                <a:endCxn id="19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[E] 13">
                <a:extLst>
                  <a:ext uri="{FF2B5EF4-FFF2-40B4-BE49-F238E27FC236}">
                    <a16:creationId xmlns:a16="http://schemas.microsoft.com/office/drawing/2014/main" id="{8416E7A8-A733-FA43-9273-00B65F9172A1}"/>
                  </a:ext>
                </a:extLst>
              </p:cNvPr>
              <p:cNvCxnSpPr>
                <a:stCxn id="10" idx="3"/>
                <a:endCxn id="25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03EA3B10-170B-104C-B38F-51E767B5041C}"/>
                  </a:ext>
                </a:extLst>
              </p:cNvPr>
              <p:cNvCxnSpPr>
                <a:cxnSpLocks/>
                <a:stCxn id="26" idx="3"/>
                <a:endCxn id="17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D7D52DDD-4DCE-AC43-8F38-BD80A2AABE38}"/>
                  </a:ext>
                </a:extLst>
              </p:cNvPr>
              <p:cNvCxnSpPr>
                <a:cxnSpLocks/>
                <a:stCxn id="27" idx="3"/>
                <a:endCxn id="11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4FA3C15-48BC-4D47-A44B-4F72D202368D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20CA39AE-7061-4D46-9937-CEB9328BCE87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E41C1-9DC6-A044-8A87-6DF706328808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8EED5-0B8C-5B47-BB59-8E33F827E678}"/>
              </a:ext>
            </a:extLst>
          </p:cNvPr>
          <p:cNvSpPr/>
          <p:nvPr/>
        </p:nvSpPr>
        <p:spPr>
          <a:xfrm>
            <a:off x="187913" y="3058474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957DBD8C-A071-1E48-BFFA-1A63C6CF985F}"/>
              </a:ext>
            </a:extLst>
          </p:cNvPr>
          <p:cNvCxnSpPr>
            <a:stCxn id="17" idx="1"/>
            <a:endCxn id="29" idx="3"/>
          </p:cNvCxnSpPr>
          <p:nvPr/>
        </p:nvCxnSpPr>
        <p:spPr>
          <a:xfrm rot="10800000">
            <a:off x="726927" y="3212479"/>
            <a:ext cx="623404" cy="1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CC2609-DBBA-AE43-9800-6D25FAC03847}"/>
              </a:ext>
            </a:extLst>
          </p:cNvPr>
          <p:cNvSpPr txBox="1"/>
          <p:nvPr/>
        </p:nvSpPr>
        <p:spPr>
          <a:xfrm>
            <a:off x="6237171" y="2058316"/>
            <a:ext cx="158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i_D1  = o[0]</a:t>
            </a:r>
          </a:p>
          <a:p>
            <a:r>
              <a:rPr kumimoji="1" lang="en-US" altLang="ko-Kore-KR" dirty="0"/>
              <a:t>i_D2  = o[1]</a:t>
            </a:r>
          </a:p>
          <a:p>
            <a:r>
              <a:rPr kumimoji="1" lang="en-US" altLang="ko-Kore-KR" dirty="0"/>
              <a:t>i_D3  = o[2]</a:t>
            </a:r>
          </a:p>
          <a:p>
            <a:r>
              <a:rPr kumimoji="1" lang="en-US" altLang="ko-Kore-KR" dirty="0"/>
              <a:t>i_D4  = o[3]</a:t>
            </a:r>
          </a:p>
          <a:p>
            <a:r>
              <a:rPr kumimoji="1" lang="en-US" altLang="ko-Kore-KR" dirty="0"/>
              <a:t>i_D5  = o[4]</a:t>
            </a:r>
          </a:p>
          <a:p>
            <a:r>
              <a:rPr kumimoji="1" lang="en-US" altLang="ko-Kore-KR" dirty="0"/>
              <a:t>i_D6  = o[5]</a:t>
            </a:r>
          </a:p>
          <a:p>
            <a:r>
              <a:rPr kumimoji="1" lang="en-US" altLang="ko-Kore-KR" dirty="0"/>
              <a:t>i_D7  = o[6]</a:t>
            </a:r>
          </a:p>
          <a:p>
            <a:r>
              <a:rPr kumimoji="1" lang="en-US" altLang="ko-Kore-KR" dirty="0"/>
              <a:t>i_D8  = o[7]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90D700-30F3-8940-877E-E2880436F90E}"/>
              </a:ext>
            </a:extLst>
          </p:cNvPr>
          <p:cNvCxnSpPr/>
          <p:nvPr/>
        </p:nvCxnSpPr>
        <p:spPr>
          <a:xfrm>
            <a:off x="8476735" y="507001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3F23B-0F42-A64F-8C72-400D0C836930}"/>
              </a:ext>
            </a:extLst>
          </p:cNvPr>
          <p:cNvSpPr txBox="1"/>
          <p:nvPr/>
        </p:nvSpPr>
        <p:spPr>
          <a:xfrm>
            <a:off x="11677135" y="493277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A7AE1-4B79-664C-B68D-BCF24B505C6B}"/>
              </a:ext>
            </a:extLst>
          </p:cNvPr>
          <p:cNvSpPr txBox="1"/>
          <p:nvPr/>
        </p:nvSpPr>
        <p:spPr>
          <a:xfrm>
            <a:off x="10378854" y="46923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D6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E7853A-D1B2-484C-AD13-61C9164D85E7}"/>
              </a:ext>
            </a:extLst>
          </p:cNvPr>
          <p:cNvSpPr txBox="1"/>
          <p:nvPr/>
        </p:nvSpPr>
        <p:spPr>
          <a:xfrm>
            <a:off x="10035987" y="46965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D5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A12B1-2C58-0A43-8384-3176234775B0}"/>
              </a:ext>
            </a:extLst>
          </p:cNvPr>
          <p:cNvSpPr txBox="1"/>
          <p:nvPr/>
        </p:nvSpPr>
        <p:spPr>
          <a:xfrm>
            <a:off x="9672892" y="470252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D4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AFE6E-C72B-3F46-AE21-00EC23631537}"/>
              </a:ext>
            </a:extLst>
          </p:cNvPr>
          <p:cNvSpPr txBox="1"/>
          <p:nvPr/>
        </p:nvSpPr>
        <p:spPr>
          <a:xfrm>
            <a:off x="9293943" y="470854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D3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7A9264-1D0D-DF45-807A-B27DEC647DB7}"/>
              </a:ext>
            </a:extLst>
          </p:cNvPr>
          <p:cNvSpPr txBox="1"/>
          <p:nvPr/>
        </p:nvSpPr>
        <p:spPr>
          <a:xfrm>
            <a:off x="8914934" y="47011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D2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77330F-8D15-F949-999F-0ED313F79861}"/>
              </a:ext>
            </a:extLst>
          </p:cNvPr>
          <p:cNvSpPr txBox="1"/>
          <p:nvPr/>
        </p:nvSpPr>
        <p:spPr>
          <a:xfrm>
            <a:off x="8511271" y="470529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8E708-B970-3F4E-BA38-2391A5A4F122}"/>
              </a:ext>
            </a:extLst>
          </p:cNvPr>
          <p:cNvSpPr txBox="1"/>
          <p:nvPr/>
        </p:nvSpPr>
        <p:spPr>
          <a:xfrm>
            <a:off x="10806146" y="4644889"/>
            <a:ext cx="8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1B7A8-DFDA-724E-9197-C64BB517EC5A}"/>
              </a:ext>
            </a:extLst>
          </p:cNvPr>
          <p:cNvSpPr txBox="1"/>
          <p:nvPr/>
        </p:nvSpPr>
        <p:spPr>
          <a:xfrm>
            <a:off x="2989716" y="582865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parallel to serial converter</a:t>
            </a:r>
            <a:endParaRPr kumimoji="1" lang="ko-Kore-KR" altLang="en-US" sz="1200" dirty="0"/>
          </a:p>
        </p:txBody>
      </p: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71B6C2C9-67B1-E14D-B42F-45B134AD554D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rot="16200000" flipV="1">
            <a:off x="3841215" y="5191539"/>
            <a:ext cx="1273348" cy="8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E3F746-CB7D-7A43-A2BC-59366AF6B720}"/>
              </a:ext>
            </a:extLst>
          </p:cNvPr>
          <p:cNvSpPr txBox="1"/>
          <p:nvPr/>
        </p:nvSpPr>
        <p:spPr>
          <a:xfrm>
            <a:off x="11616" y="5806770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Physical output pin</a:t>
            </a:r>
            <a:endParaRPr kumimoji="1" lang="ko-Kore-KR" altLang="en-US" sz="1200" dirty="0"/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87F284E2-5690-2D49-A9B0-04D0775D1397}"/>
              </a:ext>
            </a:extLst>
          </p:cNvPr>
          <p:cNvCxnSpPr>
            <a:cxnSpLocks/>
            <a:stCxn id="48" idx="0"/>
            <a:endCxn id="29" idx="2"/>
          </p:cNvCxnSpPr>
          <p:nvPr/>
        </p:nvCxnSpPr>
        <p:spPr>
          <a:xfrm rot="16200000" flipV="1">
            <a:off x="-241319" y="4065223"/>
            <a:ext cx="2440287" cy="1042808"/>
          </a:xfrm>
          <a:prstGeom prst="bentConnector3">
            <a:avLst>
              <a:gd name="adj1" fmla="val 3957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9978E894-8164-BE40-9700-62EED28B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B7ACFF25-C5BC-1346-8C4E-EAB2F3C8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13BA6F3-27DE-024C-A83D-40022DC8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71520-819E-6C40-B236-34CC1B3ECDE1}"/>
              </a:ext>
            </a:extLst>
          </p:cNvPr>
          <p:cNvSpPr txBox="1"/>
          <p:nvPr/>
        </p:nvSpPr>
        <p:spPr>
          <a:xfrm>
            <a:off x="8877250" y="3788773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 appear first</a:t>
            </a:r>
            <a:endParaRPr kumimoji="1" lang="ko-Kore-KR" altLang="en-US" dirty="0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F40C874-43E4-E841-B4E1-E83209546290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flipV="1">
            <a:off x="8733447" y="4158105"/>
            <a:ext cx="930974" cy="54718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7B66F1D-DF5E-7549-8FA5-7BD88AE3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03" y="689305"/>
            <a:ext cx="3633584" cy="31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1FE0D-9C09-8140-83FA-19834880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D3B17E-9800-504D-9946-672C088B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48" y="1286397"/>
            <a:ext cx="7010797" cy="544210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7FF2ED-21C9-694F-A4C4-48A1ECD1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 dirty="0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94D24D-8FE5-2845-B270-FB44CA43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3894FB-4303-CC4F-A74D-8AFB45C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101A0-B88D-CC4B-B404-0A2D2BEFD83D}"/>
              </a:ext>
            </a:extLst>
          </p:cNvPr>
          <p:cNvSpPr/>
          <p:nvPr/>
        </p:nvSpPr>
        <p:spPr>
          <a:xfrm>
            <a:off x="7412828" y="5346975"/>
            <a:ext cx="246356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28F85-8481-0D4F-9072-AAECFAA8608B}"/>
              </a:ext>
            </a:extLst>
          </p:cNvPr>
          <p:cNvSpPr txBox="1"/>
          <p:nvPr/>
        </p:nvSpPr>
        <p:spPr>
          <a:xfrm>
            <a:off x="9470401" y="5271476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output</a:t>
            </a:r>
            <a:endParaRPr kumimoji="1" lang="ko-Kore-KR" altLang="en-US" sz="12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1373FEB-2649-2B47-9496-E9FAD724D2D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7659184" y="5409975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47FF69-D79F-3C4A-A6F1-F026F860EC69}"/>
              </a:ext>
            </a:extLst>
          </p:cNvPr>
          <p:cNvSpPr/>
          <p:nvPr/>
        </p:nvSpPr>
        <p:spPr>
          <a:xfrm>
            <a:off x="4632138" y="5346974"/>
            <a:ext cx="246356" cy="122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6FF40-0E1C-D549-AA6A-6DFED978BD6D}"/>
              </a:ext>
            </a:extLst>
          </p:cNvPr>
          <p:cNvSpPr txBox="1"/>
          <p:nvPr/>
        </p:nvSpPr>
        <p:spPr>
          <a:xfrm>
            <a:off x="1436914" y="5818787"/>
            <a:ext cx="132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parallel input</a:t>
            </a:r>
            <a:endParaRPr kumimoji="1" lang="ko-Kore-KR" altLang="en-US" sz="12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60AD532-FB46-C340-8A5D-10271F416458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761861" y="5957287"/>
            <a:ext cx="187027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767393-AE48-A845-8B86-7678334ACAB1}"/>
              </a:ext>
            </a:extLst>
          </p:cNvPr>
          <p:cNvSpPr/>
          <p:nvPr/>
        </p:nvSpPr>
        <p:spPr>
          <a:xfrm>
            <a:off x="4558651" y="5205308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878BA-6B4D-0641-BE20-579F5CD6911B}"/>
              </a:ext>
            </a:extLst>
          </p:cNvPr>
          <p:cNvSpPr txBox="1"/>
          <p:nvPr/>
        </p:nvSpPr>
        <p:spPr>
          <a:xfrm>
            <a:off x="1432146" y="5132976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 enable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908BE09-700D-A347-B39B-0C904F5444CC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903387" y="5271476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B6A792-00A2-9F4F-9B50-34F7166F4913}"/>
              </a:ext>
            </a:extLst>
          </p:cNvPr>
          <p:cNvSpPr/>
          <p:nvPr/>
        </p:nvSpPr>
        <p:spPr>
          <a:xfrm>
            <a:off x="4558651" y="4773606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73FB6-0696-1D46-A6E3-C4AAD916F6E8}"/>
              </a:ext>
            </a:extLst>
          </p:cNvPr>
          <p:cNvSpPr txBox="1"/>
          <p:nvPr/>
        </p:nvSpPr>
        <p:spPr>
          <a:xfrm>
            <a:off x="1432146" y="4689350"/>
            <a:ext cx="248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asynchronous reset &amp; should be </a:t>
            </a:r>
            <a:r>
              <a:rPr kumimoji="1" lang="en-US" altLang="ko-Kore-KR" sz="1200" dirty="0" err="1"/>
              <a:t>deasserted</a:t>
            </a:r>
            <a:r>
              <a:rPr kumimoji="1" lang="en-US" altLang="ko-Kore-KR" sz="1200" dirty="0"/>
              <a:t> synchronously to CLKDIV</a:t>
            </a: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F74E373-C761-294B-BD61-BBDE2DB559CE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3917904" y="4839774"/>
            <a:ext cx="640747" cy="804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94BAE-D6DD-634E-BB3E-973911378D91}"/>
              </a:ext>
            </a:extLst>
          </p:cNvPr>
          <p:cNvSpPr/>
          <p:nvPr/>
        </p:nvSpPr>
        <p:spPr>
          <a:xfrm>
            <a:off x="4432041" y="4511484"/>
            <a:ext cx="44941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726312-D0D7-A14B-99D4-E4584D2B7D5E}"/>
              </a:ext>
            </a:extLst>
          </p:cNvPr>
          <p:cNvSpPr txBox="1"/>
          <p:nvPr/>
        </p:nvSpPr>
        <p:spPr>
          <a:xfrm>
            <a:off x="1432146" y="443915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clock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C30EA4D-1DAF-F84E-94CD-0147F150DE63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2903387" y="4577652"/>
            <a:ext cx="152865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81AF8C-5E4C-3A42-85C7-73F80A58C594}"/>
              </a:ext>
            </a:extLst>
          </p:cNvPr>
          <p:cNvSpPr/>
          <p:nvPr/>
        </p:nvSpPr>
        <p:spPr>
          <a:xfrm>
            <a:off x="4558651" y="4243864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BE8D9-5662-AC45-9E1D-A74BFC05776A}"/>
              </a:ext>
            </a:extLst>
          </p:cNvPr>
          <p:cNvSpPr txBox="1"/>
          <p:nvPr/>
        </p:nvSpPr>
        <p:spPr>
          <a:xfrm>
            <a:off x="1432146" y="417153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44D034A-5570-5547-A872-4C1785D5C570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2903387" y="4310032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3B803-5387-A64E-A269-5D984D383F7B}"/>
              </a:ext>
            </a:extLst>
          </p:cNvPr>
          <p:cNvSpPr/>
          <p:nvPr/>
        </p:nvSpPr>
        <p:spPr>
          <a:xfrm>
            <a:off x="7412828" y="3817161"/>
            <a:ext cx="246356" cy="15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9D6B2-08CA-C74E-B17C-96C5BEABFAB0}"/>
              </a:ext>
            </a:extLst>
          </p:cNvPr>
          <p:cNvSpPr txBox="1"/>
          <p:nvPr/>
        </p:nvSpPr>
        <p:spPr>
          <a:xfrm>
            <a:off x="9470401" y="3755613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3-state output</a:t>
            </a:r>
            <a:endParaRPr kumimoji="1" lang="ko-Kore-KR" altLang="en-US" sz="1200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8D641A68-2147-3241-8FB4-4830DC8A37CF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7659184" y="3894112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FD1BC0-78C5-F14F-AE89-D545260B969E}"/>
              </a:ext>
            </a:extLst>
          </p:cNvPr>
          <p:cNvSpPr/>
          <p:nvPr/>
        </p:nvSpPr>
        <p:spPr>
          <a:xfrm>
            <a:off x="7412827" y="3654425"/>
            <a:ext cx="658023" cy="139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63CED-BBB2-6649-B33E-487CF0D2F1E4}"/>
              </a:ext>
            </a:extLst>
          </p:cNvPr>
          <p:cNvSpPr txBox="1"/>
          <p:nvPr/>
        </p:nvSpPr>
        <p:spPr>
          <a:xfrm>
            <a:off x="9470401" y="3585614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output</a:t>
            </a:r>
            <a:endParaRPr kumimoji="1" lang="ko-Kore-KR" altLang="en-US" sz="12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AF3D17C7-0D49-364C-AFC9-AD97522A0F25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8070850" y="3724113"/>
            <a:ext cx="139955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377884-D55D-1240-A1A5-3AC840E852EA}"/>
              </a:ext>
            </a:extLst>
          </p:cNvPr>
          <p:cNvSpPr/>
          <p:nvPr/>
        </p:nvSpPr>
        <p:spPr>
          <a:xfrm>
            <a:off x="4503175" y="3806681"/>
            <a:ext cx="3782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BC8E67-0FB4-9E47-AB9A-E2E9AEA21736}"/>
              </a:ext>
            </a:extLst>
          </p:cNvPr>
          <p:cNvSpPr txBox="1"/>
          <p:nvPr/>
        </p:nvSpPr>
        <p:spPr>
          <a:xfrm>
            <a:off x="1432146" y="3827753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parallel input</a:t>
            </a:r>
            <a:endParaRPr kumimoji="1" lang="ko-Kore-KR" altLang="en-US" sz="1200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816C0092-AE5F-904B-932A-FC0F4A2AF6DC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903387" y="3872849"/>
            <a:ext cx="1599788" cy="934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8878B2-4F00-E145-916D-36E0BBF76B3F}"/>
              </a:ext>
            </a:extLst>
          </p:cNvPr>
          <p:cNvSpPr/>
          <p:nvPr/>
        </p:nvSpPr>
        <p:spPr>
          <a:xfrm>
            <a:off x="4350775" y="3659699"/>
            <a:ext cx="5306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852F22-2C2A-B643-9E90-9A44B64563E6}"/>
              </a:ext>
            </a:extLst>
          </p:cNvPr>
          <p:cNvSpPr txBox="1"/>
          <p:nvPr/>
        </p:nvSpPr>
        <p:spPr>
          <a:xfrm>
            <a:off x="1432146" y="3587367"/>
            <a:ext cx="169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input</a:t>
            </a:r>
            <a:endParaRPr kumimoji="1" lang="ko-Kore-KR" altLang="en-US" sz="1200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D4790F1-A07F-B146-B013-59DEFD3D043C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>
            <a:off x="3122978" y="3725867"/>
            <a:ext cx="12277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E2A17B5-B46A-BD49-A692-33CFFE5CFFF1}"/>
              </a:ext>
            </a:extLst>
          </p:cNvPr>
          <p:cNvSpPr/>
          <p:nvPr/>
        </p:nvSpPr>
        <p:spPr>
          <a:xfrm>
            <a:off x="4558651" y="3507276"/>
            <a:ext cx="322804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979B2-D65E-E843-82CB-913A1DA168A8}"/>
              </a:ext>
            </a:extLst>
          </p:cNvPr>
          <p:cNvSpPr txBox="1"/>
          <p:nvPr/>
        </p:nvSpPr>
        <p:spPr>
          <a:xfrm>
            <a:off x="1432146" y="3287463"/>
            <a:ext cx="191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output clock enable</a:t>
            </a:r>
            <a:endParaRPr kumimoji="1" lang="ko-Kore-KR" altLang="en-US" sz="1200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65FA6C49-A977-C043-8EA6-73B459402048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>
            <a:off x="3347884" y="3425963"/>
            <a:ext cx="1210767" cy="1474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F392515-63FA-D24B-80DC-4BF8BE0C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98" y="1186319"/>
            <a:ext cx="3543300" cy="42926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C58A-3C0A-4D45-AC38-B6572FEC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30C9-D820-8947-8D64-13CF384C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9A6571-C1E3-044F-945E-C70A1EA4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75472D-FFAD-5A40-ABA1-E7E842B377C6}"/>
              </a:ext>
            </a:extLst>
          </p:cNvPr>
          <p:cNvSpPr/>
          <p:nvPr/>
        </p:nvSpPr>
        <p:spPr>
          <a:xfrm>
            <a:off x="5949660" y="1352638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C4983-8211-1142-A925-0788D697FC3D}"/>
              </a:ext>
            </a:extLst>
          </p:cNvPr>
          <p:cNvSpPr txBox="1"/>
          <p:nvPr/>
        </p:nvSpPr>
        <p:spPr>
          <a:xfrm>
            <a:off x="8624955" y="1206558"/>
            <a:ext cx="28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C5557E9-7C49-1A42-9AB9-381C6615A415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7541418" y="1433837"/>
            <a:ext cx="108353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AEC28-AFD1-814B-9C2C-27ACEF8EA289}"/>
              </a:ext>
            </a:extLst>
          </p:cNvPr>
          <p:cNvSpPr/>
          <p:nvPr/>
        </p:nvSpPr>
        <p:spPr>
          <a:xfrm>
            <a:off x="5949660" y="153720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48F8-3320-0549-87FC-F82ED15142B2}"/>
              </a:ext>
            </a:extLst>
          </p:cNvPr>
          <p:cNvSpPr txBox="1"/>
          <p:nvPr/>
        </p:nvSpPr>
        <p:spPr>
          <a:xfrm>
            <a:off x="8624955" y="1736143"/>
            <a:ext cx="31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tristate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838654A-14AE-1E4B-A74F-A50B4E8787C6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7541418" y="1618408"/>
            <a:ext cx="1083537" cy="34856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4F83BCC3-B559-DB49-9444-4B1E27CC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 in Verilog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796F37-C2F0-9D46-9AD1-36BCBE698AF9}"/>
              </a:ext>
            </a:extLst>
          </p:cNvPr>
          <p:cNvSpPr/>
          <p:nvPr/>
        </p:nvSpPr>
        <p:spPr>
          <a:xfrm>
            <a:off x="5952344" y="1725026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1FCBD-B6F6-CE4B-9C5A-4DB699F64296}"/>
              </a:ext>
            </a:extLst>
          </p:cNvPr>
          <p:cNvSpPr txBox="1"/>
          <p:nvPr/>
        </p:nvSpPr>
        <p:spPr>
          <a:xfrm>
            <a:off x="8626086" y="2237002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data width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5E2D77C-6D90-5B48-A442-3A379185071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7544102" y="1806225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7D2C54-E1F9-B046-BD39-9F4E7EA14DB0}"/>
              </a:ext>
            </a:extLst>
          </p:cNvPr>
          <p:cNvSpPr/>
          <p:nvPr/>
        </p:nvSpPr>
        <p:spPr>
          <a:xfrm>
            <a:off x="5949660" y="206278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8BD4D-F40B-4E45-874D-FCAF91069813}"/>
              </a:ext>
            </a:extLst>
          </p:cNvPr>
          <p:cNvSpPr txBox="1"/>
          <p:nvPr/>
        </p:nvSpPr>
        <p:spPr>
          <a:xfrm>
            <a:off x="8623402" y="2574765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tristate input data width</a:t>
            </a:r>
            <a:endParaRPr kumimoji="1" lang="ko-Kore-KR" altLang="en-US" sz="1200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CCFD629-BF13-8849-A308-6D3DC3F6D841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 flipV="1">
            <a:off x="7541418" y="2143988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62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BED1E3-0908-1F45-924E-29DD2130DD24}"/>
              </a:ext>
            </a:extLst>
          </p:cNvPr>
          <p:cNvSpPr/>
          <p:nvPr/>
        </p:nvSpPr>
        <p:spPr>
          <a:xfrm>
            <a:off x="1285713" y="843936"/>
            <a:ext cx="10380106" cy="5585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dirty="0">
                <a:solidFill>
                  <a:schemeClr val="tx1"/>
                </a:solidFill>
              </a:rPr>
              <a:t> = _IOSERDESE2_8X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4229CE-3CA2-2E4A-9143-400B536E32A4}"/>
              </a:ext>
            </a:extLst>
          </p:cNvPr>
          <p:cNvSpPr/>
          <p:nvPr/>
        </p:nvSpPr>
        <p:spPr>
          <a:xfrm>
            <a:off x="1383319" y="1341250"/>
            <a:ext cx="208874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0A6FD-E48E-F849-9DBF-078641C5258F}"/>
              </a:ext>
            </a:extLst>
          </p:cNvPr>
          <p:cNvSpPr/>
          <p:nvPr/>
        </p:nvSpPr>
        <p:spPr>
          <a:xfrm>
            <a:off x="1383319" y="994399"/>
            <a:ext cx="208874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0EB499-5C81-F74E-B033-F2C10FFFBD31}"/>
              </a:ext>
            </a:extLst>
          </p:cNvPr>
          <p:cNvSpPr/>
          <p:nvPr/>
        </p:nvSpPr>
        <p:spPr>
          <a:xfrm>
            <a:off x="1383318" y="1703900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A781B-4370-DC46-AFBF-4EAA2ED8D353}"/>
              </a:ext>
            </a:extLst>
          </p:cNvPr>
          <p:cNvSpPr/>
          <p:nvPr/>
        </p:nvSpPr>
        <p:spPr>
          <a:xfrm>
            <a:off x="1383318" y="2091017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pad_i</a:t>
            </a:r>
            <a:endParaRPr kumimoji="1" lang="ko-Kore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739FC-5746-B24D-8C86-6856083CCA94}"/>
              </a:ext>
            </a:extLst>
          </p:cNvPr>
          <p:cNvSpPr/>
          <p:nvPr/>
        </p:nvSpPr>
        <p:spPr>
          <a:xfrm>
            <a:off x="1383318" y="2478134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F07114-3159-A54D-B7F6-3769830B0341}"/>
              </a:ext>
            </a:extLst>
          </p:cNvPr>
          <p:cNvGrpSpPr/>
          <p:nvPr/>
        </p:nvGrpSpPr>
        <p:grpSpPr>
          <a:xfrm>
            <a:off x="4393173" y="2435191"/>
            <a:ext cx="1541025" cy="926333"/>
            <a:chOff x="4368886" y="1177674"/>
            <a:chExt cx="1541025" cy="17230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00600C2-D9B2-2442-B207-0D36ED4622B2}"/>
                </a:ext>
              </a:extLst>
            </p:cNvPr>
            <p:cNvSpPr/>
            <p:nvPr/>
          </p:nvSpPr>
          <p:spPr>
            <a:xfrm>
              <a:off x="4368886" y="1177674"/>
              <a:ext cx="1541025" cy="172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IOBUF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E4A44-95DC-DC4E-B76C-6139EB7F42DD}"/>
                </a:ext>
              </a:extLst>
            </p:cNvPr>
            <p:cNvSpPr txBox="1"/>
            <p:nvPr/>
          </p:nvSpPr>
          <p:spPr>
            <a:xfrm>
              <a:off x="4437245" y="1405288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i_I</a:t>
              </a:r>
              <a:endParaRPr kumimoji="1" lang="ko-Kore-KR" alt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F306AC-DAB5-2040-B604-E0905218235A}"/>
                </a:ext>
              </a:extLst>
            </p:cNvPr>
            <p:cNvSpPr txBox="1"/>
            <p:nvPr/>
          </p:nvSpPr>
          <p:spPr>
            <a:xfrm>
              <a:off x="4438226" y="2254676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i_T</a:t>
              </a:r>
              <a:endParaRPr kumimoji="1" lang="ko-Kore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2FB14-5B81-D641-ADE6-F316DBA59F68}"/>
                </a:ext>
              </a:extLst>
            </p:cNvPr>
            <p:cNvSpPr txBox="1"/>
            <p:nvPr/>
          </p:nvSpPr>
          <p:spPr>
            <a:xfrm>
              <a:off x="5390148" y="1420596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o_O</a:t>
              </a:r>
              <a:endParaRPr kumimoji="1" lang="ko-Kore-KR" alt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F9731-401F-2A4A-BA97-3DF7EF5E937C}"/>
                </a:ext>
              </a:extLst>
            </p:cNvPr>
            <p:cNvSpPr txBox="1"/>
            <p:nvPr/>
          </p:nvSpPr>
          <p:spPr>
            <a:xfrm>
              <a:off x="4880433" y="2440754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io_IO</a:t>
              </a:r>
              <a:endParaRPr kumimoji="1" lang="ko-Kore-KR" altLang="en-US" sz="11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DF6668-C50A-BF4E-824B-7DD36FB50EDE}"/>
              </a:ext>
            </a:extLst>
          </p:cNvPr>
          <p:cNvSpPr/>
          <p:nvPr/>
        </p:nvSpPr>
        <p:spPr>
          <a:xfrm>
            <a:off x="10439221" y="1177279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DC69B35-80D4-4B42-8402-5674CF630D30}"/>
              </a:ext>
            </a:extLst>
          </p:cNvPr>
          <p:cNvCxnSpPr>
            <a:stCxn id="17" idx="2"/>
            <a:endCxn id="23" idx="2"/>
          </p:cNvCxnSpPr>
          <p:nvPr/>
        </p:nvCxnSpPr>
        <p:spPr>
          <a:xfrm rot="5400000" flipH="1" flipV="1">
            <a:off x="6998089" y="-349115"/>
            <a:ext cx="1876236" cy="5545042"/>
          </a:xfrm>
          <a:prstGeom prst="bentConnector3">
            <a:avLst>
              <a:gd name="adj1" fmla="val -70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C1DC319A-9FC2-604D-8385-9894893546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140220" y="2627886"/>
            <a:ext cx="2321312" cy="2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A55DC284-7AF5-A341-9991-2B579A2D73CF}"/>
              </a:ext>
            </a:extLst>
          </p:cNvPr>
          <p:cNvCxnSpPr>
            <a:stCxn id="20" idx="3"/>
            <a:endCxn id="10" idx="3"/>
          </p:cNvCxnSpPr>
          <p:nvPr/>
        </p:nvCxnSpPr>
        <p:spPr>
          <a:xfrm flipH="1" flipV="1">
            <a:off x="2140220" y="2243417"/>
            <a:ext cx="3777303" cy="392699"/>
          </a:xfrm>
          <a:prstGeom prst="bentConnector3">
            <a:avLst>
              <a:gd name="adj1" fmla="val -6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08B6529-B8C3-E647-B337-A3FFD3BEFCA9}"/>
              </a:ext>
            </a:extLst>
          </p:cNvPr>
          <p:cNvCxnSpPr>
            <a:cxnSpLocks/>
            <a:stCxn id="16" idx="1"/>
            <a:endCxn id="19" idx="1"/>
          </p:cNvCxnSpPr>
          <p:nvPr/>
        </p:nvCxnSpPr>
        <p:spPr>
          <a:xfrm rot="10800000" flipH="1">
            <a:off x="2005245" y="3084538"/>
            <a:ext cx="2457268" cy="2274870"/>
          </a:xfrm>
          <a:prstGeom prst="bentConnector3">
            <a:avLst>
              <a:gd name="adj1" fmla="val -17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183BE675-E7A4-7847-B4EC-CB0673DB3404}"/>
              </a:ext>
            </a:extLst>
          </p:cNvPr>
          <p:cNvCxnSpPr>
            <a:stCxn id="70" idx="1"/>
            <a:endCxn id="11" idx="2"/>
          </p:cNvCxnSpPr>
          <p:nvPr/>
        </p:nvCxnSpPr>
        <p:spPr>
          <a:xfrm rot="10800000">
            <a:off x="1761769" y="2782934"/>
            <a:ext cx="243476" cy="2012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C38298-662D-6A44-8D35-CC30A1C9F2A3}"/>
              </a:ext>
            </a:extLst>
          </p:cNvPr>
          <p:cNvGrpSpPr/>
          <p:nvPr/>
        </p:nvGrpSpPr>
        <p:grpSpPr>
          <a:xfrm>
            <a:off x="6778050" y="3669533"/>
            <a:ext cx="4295586" cy="2584913"/>
            <a:chOff x="6778050" y="3669533"/>
            <a:chExt cx="4295586" cy="25849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AC02AC-2AAE-DD49-93A9-854D189431F2}"/>
                </a:ext>
              </a:extLst>
            </p:cNvPr>
            <p:cNvSpPr/>
            <p:nvPr/>
          </p:nvSpPr>
          <p:spPr>
            <a:xfrm>
              <a:off x="6778050" y="3669533"/>
              <a:ext cx="4295586" cy="2584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_ISERDESE2_8X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259091-0852-D04D-A5C9-3AB6AFB845F1}"/>
                </a:ext>
              </a:extLst>
            </p:cNvPr>
            <p:cNvSpPr/>
            <p:nvPr/>
          </p:nvSpPr>
          <p:spPr>
            <a:xfrm>
              <a:off x="6921421" y="3959653"/>
              <a:ext cx="2088746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o[7:0]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0E07B8-154C-7047-8AE7-A3F0F8EE7257}"/>
                </a:ext>
              </a:extLst>
            </p:cNvPr>
            <p:cNvSpPr/>
            <p:nvPr/>
          </p:nvSpPr>
          <p:spPr>
            <a:xfrm>
              <a:off x="6917379" y="5527501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pad_i</a:t>
              </a:r>
              <a:endParaRPr kumimoji="1" lang="ko-Kore-KR" altLang="en-US" sz="11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81E25A0-3184-2342-8607-C00D42A65ADE}"/>
                </a:ext>
              </a:extLst>
            </p:cNvPr>
            <p:cNvSpPr/>
            <p:nvPr/>
          </p:nvSpPr>
          <p:spPr>
            <a:xfrm>
              <a:off x="6921421" y="4350964"/>
              <a:ext cx="208874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CA7F8F-20C7-DE4F-ABE1-090995244A8E}"/>
                </a:ext>
              </a:extLst>
            </p:cNvPr>
            <p:cNvSpPr/>
            <p:nvPr/>
          </p:nvSpPr>
          <p:spPr>
            <a:xfrm>
              <a:off x="6921421" y="5022923"/>
              <a:ext cx="756902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98BEAE-85CB-4E43-990F-413B2FF00F19}"/>
                </a:ext>
              </a:extLst>
            </p:cNvPr>
            <p:cNvSpPr/>
            <p:nvPr/>
          </p:nvSpPr>
          <p:spPr>
            <a:xfrm>
              <a:off x="9086840" y="4038580"/>
              <a:ext cx="1910123" cy="21596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ISERDESE2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5B3C6E-5234-8E4B-B970-16C78BD10636}"/>
                </a:ext>
              </a:extLst>
            </p:cNvPr>
            <p:cNvSpPr txBox="1"/>
            <p:nvPr/>
          </p:nvSpPr>
          <p:spPr>
            <a:xfrm>
              <a:off x="9164742" y="4272506"/>
              <a:ext cx="1253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i_CLKB</a:t>
              </a:r>
              <a:r>
                <a:rPr kumimoji="1" lang="en-US" altLang="ko-Kore-KR" sz="1000" dirty="0"/>
                <a:t>= ~“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2289F5-D529-E24B-8255-2E874728C0F1}"/>
                </a:ext>
              </a:extLst>
            </p:cNvPr>
            <p:cNvSpPr txBox="1"/>
            <p:nvPr/>
          </p:nvSpPr>
          <p:spPr>
            <a:xfrm>
              <a:off x="9164741" y="453868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</a:t>
              </a:r>
              <a:r>
                <a:rPr kumimoji="1" lang="en-US" altLang="ko-Kore-KR" sz="1000" dirty="0"/>
                <a:t> =“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827A418-061E-6F44-84E4-93ED3E52EFFD}"/>
                </a:ext>
              </a:extLst>
            </p:cNvPr>
            <p:cNvSpPr txBox="1"/>
            <p:nvPr/>
          </p:nvSpPr>
          <p:spPr>
            <a:xfrm>
              <a:off x="9165621" y="4810631"/>
              <a:ext cx="1344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i_CLKDIV</a:t>
              </a:r>
              <a:r>
                <a:rPr kumimoji="1" lang="en-US" altLang="ko-Kore-KR" sz="1000" dirty="0"/>
                <a:t> = 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5D87E81-BE5B-CE46-A3D2-982F1328F5E6}"/>
                </a:ext>
              </a:extLst>
            </p:cNvPr>
            <p:cNvSpPr txBox="1"/>
            <p:nvPr/>
          </p:nvSpPr>
          <p:spPr>
            <a:xfrm>
              <a:off x="9164740" y="5058472"/>
              <a:ext cx="1199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i_RST</a:t>
              </a:r>
              <a:r>
                <a:rPr kumimoji="1" lang="en-US" altLang="ko-Kore-KR" sz="1000" dirty="0"/>
                <a:t>=“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7B8E1A-9390-0943-AADE-92F6FCB08B64}"/>
                </a:ext>
              </a:extLst>
            </p:cNvPr>
            <p:cNvSpPr txBox="1"/>
            <p:nvPr/>
          </p:nvSpPr>
          <p:spPr>
            <a:xfrm>
              <a:off x="9164740" y="5302788"/>
              <a:ext cx="9968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i_CE1 = 1’b1</a:t>
              </a:r>
              <a:endParaRPr kumimoji="1" lang="ko-Kore-KR" altLang="en-US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57747B6-2A34-B042-ADAD-60558701D0EF}"/>
                </a:ext>
              </a:extLst>
            </p:cNvPr>
            <p:cNvSpPr txBox="1"/>
            <p:nvPr/>
          </p:nvSpPr>
          <p:spPr>
            <a:xfrm>
              <a:off x="9164740" y="5554773"/>
              <a:ext cx="786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i_D</a:t>
              </a:r>
              <a:endParaRPr kumimoji="1" lang="ko-Kore-KR" altLang="en-US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8D01288-6578-7B42-A8D9-5870DA383906}"/>
                </a:ext>
              </a:extLst>
            </p:cNvPr>
            <p:cNvSpPr txBox="1"/>
            <p:nvPr/>
          </p:nvSpPr>
          <p:spPr>
            <a:xfrm>
              <a:off x="10321484" y="4272506"/>
              <a:ext cx="675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o_OQ7-1</a:t>
              </a:r>
              <a:endParaRPr kumimoji="1" lang="ko-Kore-KR" altLang="en-US" sz="1000" dirty="0"/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3E5224F3-5F8C-5A4F-9E07-40995D71E3C9}"/>
                </a:ext>
              </a:extLst>
            </p:cNvPr>
            <p:cNvSpPr/>
            <p:nvPr/>
          </p:nvSpPr>
          <p:spPr>
            <a:xfrm>
              <a:off x="9990104" y="5496985"/>
              <a:ext cx="969834" cy="6772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600" dirty="0"/>
                <a:t>DDR</a:t>
              </a:r>
            </a:p>
            <a:p>
              <a:pPr algn="ctr"/>
              <a:r>
                <a:rPr kumimoji="1" lang="en-US" altLang="ko-Kore-KR" sz="600" dirty="0"/>
                <a:t>DATA_WIDTH=8</a:t>
              </a:r>
            </a:p>
            <a:p>
              <a:pPr algn="ctr"/>
              <a:r>
                <a:rPr kumimoji="1" lang="en-US" altLang="ko-Kore-KR" sz="600" dirty="0"/>
                <a:t>NETWORKING</a:t>
              </a:r>
            </a:p>
            <a:p>
              <a:pPr algn="ctr"/>
              <a:r>
                <a:rPr kumimoji="1" lang="en-US" altLang="ko-Kore-KR" sz="600" dirty="0"/>
                <a:t>NUM_CE = 1</a:t>
              </a:r>
              <a:endParaRPr kumimoji="1" lang="ko-Kore-KR" altLang="en-US" sz="600" dirty="0"/>
            </a:p>
          </p:txBody>
        </p:sp>
        <p:cxnSp>
          <p:nvCxnSpPr>
            <p:cNvPr id="98" name="꺾인 연결선[E] 97">
              <a:extLst>
                <a:ext uri="{FF2B5EF4-FFF2-40B4-BE49-F238E27FC236}">
                  <a16:creationId xmlns:a16="http://schemas.microsoft.com/office/drawing/2014/main" id="{CD0449AD-3622-3B40-8046-230A0B47EA5A}"/>
                </a:ext>
              </a:extLst>
            </p:cNvPr>
            <p:cNvCxnSpPr>
              <a:stCxn id="94" idx="3"/>
              <a:endCxn id="83" idx="2"/>
            </p:cNvCxnSpPr>
            <p:nvPr/>
          </p:nvCxnSpPr>
          <p:spPr>
            <a:xfrm flipH="1">
              <a:off x="7965794" y="4395617"/>
              <a:ext cx="3031170" cy="260147"/>
            </a:xfrm>
            <a:prstGeom prst="bentConnector4">
              <a:avLst>
                <a:gd name="adj1" fmla="val -7542"/>
                <a:gd name="adj2" fmla="val 1878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AC44ECA4-0354-944F-AE17-3084C38AEAFE}"/>
                </a:ext>
              </a:extLst>
            </p:cNvPr>
            <p:cNvCxnSpPr>
              <a:stCxn id="82" idx="3"/>
              <a:endCxn id="93" idx="1"/>
            </p:cNvCxnSpPr>
            <p:nvPr/>
          </p:nvCxnSpPr>
          <p:spPr>
            <a:xfrm flipV="1">
              <a:off x="7674281" y="5677884"/>
              <a:ext cx="1490459" cy="201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97E7F6F-5B9B-014B-888D-29AF72A2A8D6}"/>
              </a:ext>
            </a:extLst>
          </p:cNvPr>
          <p:cNvCxnSpPr>
            <a:stCxn id="10" idx="1"/>
            <a:endCxn id="82" idx="2"/>
          </p:cNvCxnSpPr>
          <p:nvPr/>
        </p:nvCxnSpPr>
        <p:spPr>
          <a:xfrm rot="10800000" flipH="1" flipV="1">
            <a:off x="1383318" y="2243417"/>
            <a:ext cx="5912512" cy="3588884"/>
          </a:xfrm>
          <a:prstGeom prst="bentConnector4">
            <a:avLst>
              <a:gd name="adj1" fmla="val -7628"/>
              <a:gd name="adj2" fmla="val 119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B4F2FA-CAFA-5A43-98F4-9BC7137C7295}"/>
              </a:ext>
            </a:extLst>
          </p:cNvPr>
          <p:cNvGrpSpPr/>
          <p:nvPr/>
        </p:nvGrpSpPr>
        <p:grpSpPr>
          <a:xfrm>
            <a:off x="1868935" y="3603960"/>
            <a:ext cx="4295585" cy="2594291"/>
            <a:chOff x="1868935" y="3603960"/>
            <a:chExt cx="4295585" cy="25942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5E814C2-151B-B645-879C-43AA08333485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85DCABE-D2A4-C546-80D1-E79136BF0340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7783987-C19B-4D4C-9DD2-59B8B1EF97FD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CD25A69-03A0-7C46-8F8D-36F0E5C8FD24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BA934B3-1362-1145-9795-7D52B352677E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884FF9A-39FC-0A43-9C1A-FA48F14AA62F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99145B7-3538-E34B-B6FF-BD974BA31A55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7D27B9-D1A1-7C4A-8D12-47648E303FD5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C830318-1418-B844-9531-3F663DAA44E9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/>
                    <a:t>rtiox4</a:t>
                  </a:r>
                  <a:r>
                    <a:rPr kumimoji="1" lang="en-US" altLang="ko-Kore-KR" sz="1000" dirty="0"/>
                    <a:t>”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1D656A-DCA6-254E-B6D8-3DA990E4BC3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9222C6-E02C-624B-99AC-7E8FCB603A0C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68EB92F-5371-D34C-A71B-E10E4611F4EC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328948-21C8-1E40-9C59-516EEB77CBC1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6B9AF9-A584-9541-8C20-8A5882F27EBC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4AE06ED-A38E-1A4B-A0AC-FDB44E70A57A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40FDF4-D903-3141-8779-389BB39D33FF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49" name="모서리가 둥근 직사각형 48">
                  <a:extLst>
                    <a:ext uri="{FF2B5EF4-FFF2-40B4-BE49-F238E27FC236}">
                      <a16:creationId xmlns:a16="http://schemas.microsoft.com/office/drawing/2014/main" id="{AE44160A-9326-5C45-8397-9CAFA96BD8BE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59" name="꺾인 연결선[E] 58">
                <a:extLst>
                  <a:ext uri="{FF2B5EF4-FFF2-40B4-BE49-F238E27FC236}">
                    <a16:creationId xmlns:a16="http://schemas.microsoft.com/office/drawing/2014/main" id="{93EA7215-0361-2E42-9476-5BC0D18291CB}"/>
                  </a:ext>
                </a:extLst>
              </p:cNvPr>
              <p:cNvCxnSpPr>
                <a:stCxn id="14" idx="2"/>
                <a:endCxn id="40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2290A814-BF3E-D44F-A2A5-EFC31C806C8C}"/>
                  </a:ext>
                </a:extLst>
              </p:cNvPr>
              <p:cNvCxnSpPr>
                <a:stCxn id="15" idx="3"/>
                <a:endCxn id="46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[E] 64">
                <a:extLst>
                  <a:ext uri="{FF2B5EF4-FFF2-40B4-BE49-F238E27FC236}">
                    <a16:creationId xmlns:a16="http://schemas.microsoft.com/office/drawing/2014/main" id="{5F8EE013-B1A3-CA4E-9843-45622D6AD6FD}"/>
                  </a:ext>
                </a:extLst>
              </p:cNvPr>
              <p:cNvCxnSpPr>
                <a:cxnSpLocks/>
                <a:stCxn id="47" idx="3"/>
                <a:endCxn id="70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1A9FDA98-179E-5348-8712-79676C4B9375}"/>
                  </a:ext>
                </a:extLst>
              </p:cNvPr>
              <p:cNvCxnSpPr>
                <a:cxnSpLocks/>
                <a:stCxn id="48" idx="3"/>
                <a:endCxn id="16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2BC6082-F86E-9C4A-938B-161A3E7CF1C2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524C51E-D90B-054F-A25E-EC9FA7D26449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5AF3BE-521A-1E4D-810F-F559FE4B93DB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B8B1B7ED-224B-AB4D-9D7A-5BDFADA26507}"/>
              </a:ext>
            </a:extLst>
          </p:cNvPr>
          <p:cNvCxnSpPr>
            <a:stCxn id="7" idx="1"/>
            <a:endCxn id="14" idx="1"/>
          </p:cNvCxnSpPr>
          <p:nvPr/>
        </p:nvCxnSpPr>
        <p:spPr>
          <a:xfrm rot="10800000" flipH="1" flipV="1">
            <a:off x="1383319" y="1493650"/>
            <a:ext cx="628140" cy="2542584"/>
          </a:xfrm>
          <a:prstGeom prst="bentConnector3">
            <a:avLst>
              <a:gd name="adj1" fmla="val -34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C6D4F316-5142-AA45-A907-EF576D22BCB3}"/>
              </a:ext>
            </a:extLst>
          </p:cNvPr>
          <p:cNvCxnSpPr>
            <a:stCxn id="83" idx="1"/>
            <a:endCxn id="8" idx="3"/>
          </p:cNvCxnSpPr>
          <p:nvPr/>
        </p:nvCxnSpPr>
        <p:spPr>
          <a:xfrm rot="10800000">
            <a:off x="3472067" y="1146800"/>
            <a:ext cx="3449355" cy="3356565"/>
          </a:xfrm>
          <a:prstGeom prst="bentConnector3">
            <a:avLst>
              <a:gd name="adj1" fmla="val 8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B1BBC02-5033-EA46-B005-FEA13B8EECB2}"/>
              </a:ext>
            </a:extLst>
          </p:cNvPr>
          <p:cNvCxnSpPr>
            <a:stCxn id="9" idx="1"/>
            <a:endCxn id="117" idx="3"/>
          </p:cNvCxnSpPr>
          <p:nvPr/>
        </p:nvCxnSpPr>
        <p:spPr>
          <a:xfrm rot="10800000" flipV="1">
            <a:off x="1050336" y="1856299"/>
            <a:ext cx="332983" cy="2762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BB09955-C562-8447-B1A8-0B383D23FE8B}"/>
              </a:ext>
            </a:extLst>
          </p:cNvPr>
          <p:cNvCxnSpPr>
            <a:cxnSpLocks/>
            <a:stCxn id="128" idx="4"/>
            <a:endCxn id="15" idx="1"/>
          </p:cNvCxnSpPr>
          <p:nvPr/>
        </p:nvCxnSpPr>
        <p:spPr>
          <a:xfrm rot="16200000" flipH="1">
            <a:off x="1054113" y="4954936"/>
            <a:ext cx="946196" cy="956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1347721-7785-9444-8738-F7778D9849FC}"/>
              </a:ext>
            </a:extLst>
          </p:cNvPr>
          <p:cNvGrpSpPr/>
          <p:nvPr/>
        </p:nvGrpSpPr>
        <p:grpSpPr>
          <a:xfrm>
            <a:off x="889698" y="4618497"/>
            <a:ext cx="321275" cy="341375"/>
            <a:chOff x="889698" y="4618497"/>
            <a:chExt cx="321275" cy="341375"/>
          </a:xfrm>
        </p:grpSpPr>
        <p:sp>
          <p:nvSpPr>
            <p:cNvPr id="117" name="삼각형 116">
              <a:extLst>
                <a:ext uri="{FF2B5EF4-FFF2-40B4-BE49-F238E27FC236}">
                  <a16:creationId xmlns:a16="http://schemas.microsoft.com/office/drawing/2014/main" id="{B0826AFD-5C20-8D43-935F-1D50CFA5C72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2D8FFC-3374-6D46-9D54-1B4F443E355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B1F255D-E5D2-1A42-9FC3-EC170CA3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85A4ED6-6A90-7341-8819-8BD3B2DA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C84674F-F764-B044-BF7A-B5C7C62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546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C6F61-88F0-1243-B855-142A8D5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IOBUF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0EDAE3A-F99A-5948-8278-9066C277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88950"/>
            <a:ext cx="10896600" cy="58801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6156E-FA83-8045-8008-77A50274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DB8470-5135-8C4E-9BBD-BFDE286D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15EDEC-AA80-3643-8380-85A7278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926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412832" y="6175810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50888-753D-3741-A7F2-E2AEF3AF6824}"/>
              </a:ext>
            </a:extLst>
          </p:cNvPr>
          <p:cNvSpPr/>
          <p:nvPr/>
        </p:nvSpPr>
        <p:spPr>
          <a:xfrm>
            <a:off x="3135793" y="5763221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005526" y="5763221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stCxn id="16" idx="3"/>
            <a:endCxn id="106" idx="1"/>
          </p:cNvCxnSpPr>
          <p:nvPr/>
        </p:nvCxnSpPr>
        <p:spPr>
          <a:xfrm flipV="1">
            <a:off x="3754315" y="2139750"/>
            <a:ext cx="1932199" cy="1665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stCxn id="17" idx="3"/>
            <a:endCxn id="104" idx="1"/>
          </p:cNvCxnSpPr>
          <p:nvPr/>
        </p:nvCxnSpPr>
        <p:spPr>
          <a:xfrm flipV="1">
            <a:off x="3754315" y="2472069"/>
            <a:ext cx="1932199" cy="1622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48398"/>
            <a:ext cx="2429595" cy="1077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412068"/>
            <a:chOff x="10041096" y="3536330"/>
            <a:chExt cx="529936" cy="412068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23301" y="3847328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DEC82E3-3F10-D04D-B1BF-E20027CA6553}"/>
              </a:ext>
            </a:extLst>
          </p:cNvPr>
          <p:cNvSpPr/>
          <p:nvPr/>
        </p:nvSpPr>
        <p:spPr>
          <a:xfrm>
            <a:off x="1453261" y="617581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580127D-3BF0-2E42-A1E0-CCAE72DAA980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1CE8FDAB-4476-0241-BBFA-7A7117680B07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F84EF1-A6E3-4B46-89AC-84B177FD2291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B2011CD2-9511-424F-B50F-2EF766F2CC4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6" name="꺾인 연결선[E] 315">
              <a:extLst>
                <a:ext uri="{FF2B5EF4-FFF2-40B4-BE49-F238E27FC236}">
                  <a16:creationId xmlns:a16="http://schemas.microsoft.com/office/drawing/2014/main" id="{4166A105-7CA0-1349-83C9-E9B786BC86C2}"/>
                </a:ext>
              </a:extLst>
            </p:cNvPr>
            <p:cNvCxnSpPr>
              <a:stCxn id="304" idx="3"/>
              <a:endCxn id="103" idx="1"/>
            </p:cNvCxnSpPr>
            <p:nvPr/>
          </p:nvCxnSpPr>
          <p:spPr>
            <a:xfrm flipV="1">
              <a:off x="4915245" y="1759012"/>
              <a:ext cx="771269" cy="13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F6B6A5F1-0BA4-1540-9D38-4522764CE88C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cxnSp>
            <p:nvCxnSpPr>
              <p:cNvPr id="311" name="꺾인 연결선[E] 310">
                <a:extLst>
                  <a:ext uri="{FF2B5EF4-FFF2-40B4-BE49-F238E27FC236}">
                    <a16:creationId xmlns:a16="http://schemas.microsoft.com/office/drawing/2014/main" id="{A5C235A0-5D3C-2E49-8B06-3E326C677770}"/>
                  </a:ext>
                </a:extLst>
              </p:cNvPr>
              <p:cNvCxnSpPr>
                <a:stCxn id="14" idx="3"/>
                <a:endCxn id="302" idx="2"/>
              </p:cNvCxnSpPr>
              <p:nvPr/>
            </p:nvCxnSpPr>
            <p:spPr>
              <a:xfrm flipV="1">
                <a:off x="3358202" y="1657401"/>
                <a:ext cx="1187550" cy="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A985E428-567A-E24F-B88D-06BC4A652222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66" name="그룹 365">
                  <a:extLst>
                    <a:ext uri="{FF2B5EF4-FFF2-40B4-BE49-F238E27FC236}">
                      <a16:creationId xmlns:a16="http://schemas.microsoft.com/office/drawing/2014/main" id="{FD1C6155-987E-5049-BEB1-D23499D60B52}"/>
                    </a:ext>
                  </a:extLst>
                </p:cNvPr>
                <p:cNvGrpSpPr/>
                <p:nvPr/>
              </p:nvGrpSpPr>
              <p:grpSpPr>
                <a:xfrm>
                  <a:off x="4474322" y="1615194"/>
                  <a:ext cx="440923" cy="290333"/>
                  <a:chOff x="4474322" y="1615194"/>
                  <a:chExt cx="440923" cy="290333"/>
                </a:xfrm>
              </p:grpSpPr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CF6E60E5-5A70-BF44-880B-B9E25D93C821}"/>
                      </a:ext>
                    </a:extLst>
                  </p:cNvPr>
                  <p:cNvSpPr/>
                  <p:nvPr/>
                </p:nvSpPr>
                <p:spPr>
                  <a:xfrm>
                    <a:off x="4545752" y="1615194"/>
                    <a:ext cx="117680" cy="8441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3" name="타원 302">
                    <a:extLst>
                      <a:ext uri="{FF2B5EF4-FFF2-40B4-BE49-F238E27FC236}">
                        <a16:creationId xmlns:a16="http://schemas.microsoft.com/office/drawing/2014/main" id="{7EA91466-D591-CF47-86DE-428A19F64E47}"/>
                      </a:ext>
                    </a:extLst>
                  </p:cNvPr>
                  <p:cNvSpPr/>
                  <p:nvPr/>
                </p:nvSpPr>
                <p:spPr>
                  <a:xfrm>
                    <a:off x="4474322" y="1816607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4" name="지연 303">
                    <a:extLst>
                      <a:ext uri="{FF2B5EF4-FFF2-40B4-BE49-F238E27FC236}">
                        <a16:creationId xmlns:a16="http://schemas.microsoft.com/office/drawing/2014/main" id="{4F4FF0B4-F0FB-CA45-AD64-D9617E0D5419}"/>
                      </a:ext>
                    </a:extLst>
                  </p:cNvPr>
                  <p:cNvSpPr/>
                  <p:nvPr/>
                </p:nvSpPr>
                <p:spPr>
                  <a:xfrm>
                    <a:off x="4540341" y="1615194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365" name="그룹 364">
                  <a:extLst>
                    <a:ext uri="{FF2B5EF4-FFF2-40B4-BE49-F238E27FC236}">
                      <a16:creationId xmlns:a16="http://schemas.microsoft.com/office/drawing/2014/main" id="{C782E8AA-B85E-B44D-B04E-51029755F05F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412832" y="804015"/>
                  <a:chExt cx="4689255" cy="2730512"/>
                </a:xfrm>
              </p:grpSpPr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F6A3FE21-76CB-EC42-A946-7582B3D89B44}"/>
                      </a:ext>
                    </a:extLst>
                  </p:cNvPr>
                  <p:cNvGrpSpPr/>
                  <p:nvPr/>
                </p:nvGrpSpPr>
                <p:grpSpPr>
                  <a:xfrm>
                    <a:off x="412832" y="804015"/>
                    <a:ext cx="4689255" cy="2730512"/>
                    <a:chOff x="412832" y="804015"/>
                    <a:chExt cx="4689255" cy="2730512"/>
                  </a:xfrm>
                </p:grpSpPr>
                <p:sp>
                  <p:nvSpPr>
                    <p:cNvPr id="292" name="직사각형 291">
                      <a:extLst>
                        <a:ext uri="{FF2B5EF4-FFF2-40B4-BE49-F238E27FC236}">
                          <a16:creationId xmlns:a16="http://schemas.microsoft.com/office/drawing/2014/main" id="{54F789BC-A08E-2E43-B87C-4ED053B6A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097" y="1835376"/>
                      <a:ext cx="953610" cy="27832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address[1:0]</a:t>
                      </a:r>
                    </a:p>
                  </p:txBody>
                </p:sp>
                <p:grpSp>
                  <p:nvGrpSpPr>
                    <p:cNvPr id="296" name="그룹 295">
                      <a:extLst>
                        <a:ext uri="{FF2B5EF4-FFF2-40B4-BE49-F238E27FC236}">
                          <a16:creationId xmlns:a16="http://schemas.microsoft.com/office/drawing/2014/main" id="{8A163C5B-BF30-3A4D-BA11-6299A1BE5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832" y="804015"/>
                      <a:ext cx="4689255" cy="2730512"/>
                      <a:chOff x="412832" y="804015"/>
                      <a:chExt cx="4689255" cy="2730512"/>
                    </a:xfrm>
                  </p:grpSpPr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E81EC399-6508-B44B-8D17-5E571D82D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2832" y="804015"/>
                        <a:ext cx="4689255" cy="2730512"/>
                        <a:chOff x="3314700" y="1155688"/>
                        <a:chExt cx="7775860" cy="2990285"/>
                      </a:xfrm>
                    </p:grpSpPr>
                    <p:sp>
                      <p:nvSpPr>
                        <p:cNvPr id="6" name="직사각형 5">
                          <a:extLst>
                            <a:ext uri="{FF2B5EF4-FFF2-40B4-BE49-F238E27FC236}">
                              <a16:creationId xmlns:a16="http://schemas.microsoft.com/office/drawing/2014/main" id="{33445A07-9299-4445-B17B-90BB2622BE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14700" y="1155688"/>
                          <a:ext cx="7775860" cy="2990285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</a:t>
                          </a:r>
                          <a:r>
                            <a:rPr kumimoji="1" lang="en-US" altLang="ko-Kore-KR" sz="1100" dirty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rtlink.Interface</a:t>
                          </a:r>
                          <a:endParaRPr kumimoji="1" lang="ko-Kore-KR" alt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" name="그룹 18">
                          <a:extLst>
                            <a:ext uri="{FF2B5EF4-FFF2-40B4-BE49-F238E27FC236}">
                              <a16:creationId xmlns:a16="http://schemas.microsoft.com/office/drawing/2014/main" id="{BBB27C3A-5EEE-C641-B30C-226B96D84D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98271" y="1633654"/>
                          <a:ext cx="3629890" cy="2346702"/>
                          <a:chOff x="3758046" y="1633654"/>
                          <a:chExt cx="3629890" cy="2346702"/>
                        </a:xfrm>
                      </p:grpSpPr>
                      <p:sp>
                        <p:nvSpPr>
                          <p:cNvPr id="7" name="직사각형 6">
                            <a:extLst>
                              <a:ext uri="{FF2B5EF4-FFF2-40B4-BE49-F238E27FC236}">
                                <a16:creationId xmlns:a16="http://schemas.microsoft.com/office/drawing/2014/main" id="{D5BB0E92-25A8-2146-BAE2-54967DDF6A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8046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</a:t>
                            </a:r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</a:t>
                            </a:r>
                            <a:endParaRPr kumimoji="1" lang="ko-Kore-KR" altLang="en-US" sz="11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" name="직사각형 8">
                            <a:extLst>
                              <a:ext uri="{FF2B5EF4-FFF2-40B4-BE49-F238E27FC236}">
                                <a16:creationId xmlns:a16="http://schemas.microsoft.com/office/drawing/2014/main" id="{8A284586-2141-ED48-80A9-0F5412B56A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1944006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0" name="직사각형 9">
                            <a:extLst>
                              <a:ext uri="{FF2B5EF4-FFF2-40B4-BE49-F238E27FC236}">
                                <a16:creationId xmlns:a16="http://schemas.microsoft.com/office/drawing/2014/main" id="{C72AD99C-5E97-BF4D-B2CE-F2F0662F0D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69" y="2297896"/>
                            <a:ext cx="2024922" cy="353889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time</a:t>
                            </a:r>
                          </a:p>
                          <a:p>
                            <a:pPr algn="ctr"/>
                            <a:r>
                              <a:rPr kumimoji="1" lang="en-US" altLang="ko-Kore-KR" sz="1100" dirty="0"/>
                              <a:t>stamped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1" name="직사각형 10">
                            <a:extLst>
                              <a:ext uri="{FF2B5EF4-FFF2-40B4-BE49-F238E27FC236}">
                                <a16:creationId xmlns:a16="http://schemas.microsoft.com/office/drawing/2014/main" id="{A3F9A293-3FFC-6343-B9A4-42D135902B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0" y="2695324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data[0:0]</a:t>
                            </a:r>
                          </a:p>
                        </p:txBody>
                      </p:sp>
                      <p:sp>
                        <p:nvSpPr>
                          <p:cNvPr id="12" name="직사각형 11">
                            <a:extLst>
                              <a:ext uri="{FF2B5EF4-FFF2-40B4-BE49-F238E27FC236}">
                                <a16:creationId xmlns:a16="http://schemas.microsoft.com/office/drawing/2014/main" id="{3CE31BE5-B5D6-3245-BE93-42F7E7D0F8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3047552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  <p:grpSp>
                      <p:nvGrpSpPr>
                        <p:cNvPr id="21" name="그룹 20">
                          <a:extLst>
                            <a:ext uri="{FF2B5EF4-FFF2-40B4-BE49-F238E27FC236}">
                              <a16:creationId xmlns:a16="http://schemas.microsoft.com/office/drawing/2014/main" id="{ECF53326-E041-F042-80E7-B17F1E6209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4415" y="1633654"/>
                          <a:ext cx="3629890" cy="2346702"/>
                          <a:chOff x="7554190" y="1633654"/>
                          <a:chExt cx="3629890" cy="2346702"/>
                        </a:xfrm>
                      </p:grpSpPr>
                      <p:sp>
                        <p:nvSpPr>
                          <p:cNvPr id="8" name="직사각형 7">
                            <a:extLst>
                              <a:ext uri="{FF2B5EF4-FFF2-40B4-BE49-F238E27FC236}">
                                <a16:creationId xmlns:a16="http://schemas.microsoft.com/office/drawing/2014/main" id="{D85F00DE-04B1-4448-BAA3-F955B56601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54190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OInterface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o</a:t>
                            </a:r>
                          </a:p>
                        </p:txBody>
                      </p:sp>
                      <p:sp>
                        <p:nvSpPr>
                          <p:cNvPr id="14" name="직사각형 13">
                            <a:extLst>
                              <a:ext uri="{FF2B5EF4-FFF2-40B4-BE49-F238E27FC236}">
                                <a16:creationId xmlns:a16="http://schemas.microsoft.com/office/drawing/2014/main" id="{DCCC367D-F828-8F47-8295-D8A5A82CB6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2" y="1938454"/>
                            <a:ext cx="756902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5" name="직사각형 14">
                            <a:extLst>
                              <a:ext uri="{FF2B5EF4-FFF2-40B4-BE49-F238E27FC236}">
                                <a16:creationId xmlns:a16="http://schemas.microsoft.com/office/drawing/2014/main" id="{8095E0B3-9350-F248-BFAF-A5D3BADA83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366948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busy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6" name="직사각형 15">
                            <a:extLst>
                              <a:ext uri="{FF2B5EF4-FFF2-40B4-BE49-F238E27FC236}">
                                <a16:creationId xmlns:a16="http://schemas.microsoft.com/office/drawing/2014/main" id="{6BC0FF54-A0F0-8D49-B5A5-8C299FA9A0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2648443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data[1:0]</a:t>
                            </a:r>
                          </a:p>
                        </p:txBody>
                      </p:sp>
                      <p:sp>
                        <p:nvSpPr>
                          <p:cNvPr id="17" name="직사각형 16">
                            <a:extLst>
                              <a:ext uri="{FF2B5EF4-FFF2-40B4-BE49-F238E27FC236}">
                                <a16:creationId xmlns:a16="http://schemas.microsoft.com/office/drawing/2014/main" id="{9BBFA02F-8B19-F243-BE44-0BB9D831D8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007694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93" name="TextBox 292">
                        <a:extLst>
                          <a:ext uri="{FF2B5EF4-FFF2-40B4-BE49-F238E27FC236}">
                            <a16:creationId xmlns:a16="http://schemas.microsoft.com/office/drawing/2014/main" id="{01A9A28E-6060-C84D-87C9-A63E2D2F49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2067" y="2116115"/>
                        <a:ext cx="85256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en-US" altLang="ko-Kore-KR" sz="1000" dirty="0"/>
                          <a:t>data[0]</a:t>
                        </a:r>
                        <a:endParaRPr kumimoji="1" lang="ko-Kore-KR" altLang="en-US" sz="1000" dirty="0"/>
                      </a:p>
                    </p:txBody>
                  </p:sp>
                </p:grpSp>
              </p:grpSp>
              <p:grpSp>
                <p:nvGrpSpPr>
                  <p:cNvPr id="332" name="그룹 331">
                    <a:extLst>
                      <a:ext uri="{FF2B5EF4-FFF2-40B4-BE49-F238E27FC236}">
                        <a16:creationId xmlns:a16="http://schemas.microsoft.com/office/drawing/2014/main" id="{F4B7D9F2-DBB4-C543-93B7-28DD002E80AE}"/>
                      </a:ext>
                    </a:extLst>
                  </p:cNvPr>
                  <p:cNvGrpSpPr/>
                  <p:nvPr/>
                </p:nvGrpSpPr>
                <p:grpSpPr>
                  <a:xfrm>
                    <a:off x="3850707" y="1797101"/>
                    <a:ext cx="695045" cy="294879"/>
                    <a:chOff x="3850707" y="1797101"/>
                    <a:chExt cx="695045" cy="294879"/>
                  </a:xfrm>
                </p:grpSpPr>
                <p:cxnSp>
                  <p:nvCxnSpPr>
                    <p:cNvPr id="313" name="꺾인 연결선[E] 312">
                      <a:extLst>
                        <a:ext uri="{FF2B5EF4-FFF2-40B4-BE49-F238E27FC236}">
                          <a16:creationId xmlns:a16="http://schemas.microsoft.com/office/drawing/2014/main" id="{E9AAE63F-EA79-6D4E-B0D8-2BEC73F68415}"/>
                        </a:ext>
                      </a:extLst>
                    </p:cNvPr>
                    <p:cNvCxnSpPr>
                      <a:cxnSpLocks/>
                      <a:stCxn id="292" idx="3"/>
                      <a:endCxn id="303" idx="2"/>
                    </p:cNvCxnSpPr>
                    <p:nvPr/>
                  </p:nvCxnSpPr>
                  <p:spPr>
                    <a:xfrm flipV="1">
                      <a:off x="3850707" y="1849222"/>
                      <a:ext cx="623615" cy="125315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직선 연결선[R] 329">
                      <a:extLst>
                        <a:ext uri="{FF2B5EF4-FFF2-40B4-BE49-F238E27FC236}">
                          <a16:creationId xmlns:a16="http://schemas.microsoft.com/office/drawing/2014/main" id="{78E4027C-A340-7E4B-8CC9-67A4B1C208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57893" y="1797101"/>
                      <a:ext cx="99895" cy="1147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1" name="TextBox 330">
                      <a:extLst>
                        <a:ext uri="{FF2B5EF4-FFF2-40B4-BE49-F238E27FC236}">
                          <a16:creationId xmlns:a16="http://schemas.microsoft.com/office/drawing/2014/main" id="{1D079B57-7711-774E-AA37-F08ED76D04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90800" y="1845759"/>
                      <a:ext cx="35495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ore-KR" sz="1000" dirty="0"/>
                        <a:t>2</a:t>
                      </a:r>
                      <a:endParaRPr kumimoji="1" lang="ko-Kore-KR" altLang="en-US" sz="1000" dirty="0"/>
                    </a:p>
                  </p:txBody>
                </p:sp>
              </p:grpSp>
            </p:grpSp>
          </p:grp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F6E47FC-B1AA-6548-9F4E-D471203C01EE}"/>
              </a:ext>
            </a:extLst>
          </p:cNvPr>
          <p:cNvSpPr/>
          <p:nvPr/>
        </p:nvSpPr>
        <p:spPr>
          <a:xfrm>
            <a:off x="3129976" y="6209167"/>
            <a:ext cx="1033635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8F59CF7D-737B-374A-933C-322F3CD02DEE}"/>
              </a:ext>
            </a:extLst>
          </p:cNvPr>
          <p:cNvSpPr/>
          <p:nvPr/>
        </p:nvSpPr>
        <p:spPr>
          <a:xfrm>
            <a:off x="4227111" y="6209167"/>
            <a:ext cx="6934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모서리가 둥근 직사각형 384">
            <a:extLst>
              <a:ext uri="{FF2B5EF4-FFF2-40B4-BE49-F238E27FC236}">
                <a16:creationId xmlns:a16="http://schemas.microsoft.com/office/drawing/2014/main" id="{44F55573-AAE7-3E42-9042-B794494D261F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41F9A5D1-F0CA-6543-A0AD-3757CDEE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3BFAF29-E96A-A04D-AC42-0586B2DA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36AEF85-65F3-EE46-AF13-38BB628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1EC399-6508-B44B-8D17-5E571D82D4ED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3314700" y="1155688"/>
            <a:chExt cx="7775860" cy="29902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445A07-9299-4445-B17B-90BB2622BE90}"/>
                </a:ext>
              </a:extLst>
            </p:cNvPr>
            <p:cNvSpPr/>
            <p:nvPr/>
          </p:nvSpPr>
          <p:spPr>
            <a:xfrm>
              <a:off x="3314700" y="1155688"/>
              <a:ext cx="7775860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B27C3A-5EEE-C641-B30C-226B96D84D58}"/>
                </a:ext>
              </a:extLst>
            </p:cNvPr>
            <p:cNvGrpSpPr/>
            <p:nvPr/>
          </p:nvGrpSpPr>
          <p:grpSpPr>
            <a:xfrm>
              <a:off x="3498271" y="1633654"/>
              <a:ext cx="3629890" cy="2346702"/>
              <a:chOff x="3758046" y="1633654"/>
              <a:chExt cx="3629890" cy="234670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5BB0E92-25A8-2146-BAE2-54967DDF6AFD}"/>
                  </a:ext>
                </a:extLst>
              </p:cNvPr>
              <p:cNvSpPr/>
              <p:nvPr/>
            </p:nvSpPr>
            <p:spPr>
              <a:xfrm>
                <a:off x="3758046" y="1633654"/>
                <a:ext cx="3629890" cy="234670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A284586-2141-ED48-80A9-0F5412B56AC3}"/>
                  </a:ext>
                </a:extLst>
              </p:cNvPr>
              <p:cNvSpPr/>
              <p:nvPr/>
            </p:nvSpPr>
            <p:spPr>
              <a:xfrm>
                <a:off x="3823271" y="1944006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2AD99C-5E97-BF4D-B2CE-F2F0662F0D53}"/>
                  </a:ext>
                </a:extLst>
              </p:cNvPr>
              <p:cNvSpPr/>
              <p:nvPr/>
            </p:nvSpPr>
            <p:spPr>
              <a:xfrm>
                <a:off x="3823269" y="2297896"/>
                <a:ext cx="2024922" cy="353889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</a:t>
                </a:r>
              </a:p>
              <a:p>
                <a:pPr algn="ctr"/>
                <a:r>
                  <a:rPr kumimoji="1" lang="en-US" altLang="ko-Kore-KR" sz="1100" dirty="0"/>
                  <a:t>stamped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F9A293-3FFC-6343-B9A4-42D135902BFA}"/>
                  </a:ext>
                </a:extLst>
              </p:cNvPr>
              <p:cNvSpPr/>
              <p:nvPr/>
            </p:nvSpPr>
            <p:spPr>
              <a:xfrm>
                <a:off x="3823270" y="2695324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0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E31BE5-B5D6-3245-BE93-42F7E7D0F87D}"/>
                  </a:ext>
                </a:extLst>
              </p:cNvPr>
              <p:cNvSpPr/>
              <p:nvPr/>
            </p:nvSpPr>
            <p:spPr>
              <a:xfrm>
                <a:off x="3823271" y="3047552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F53326-E041-F042-80E7-B17F1E620933}"/>
                </a:ext>
              </a:extLst>
            </p:cNvPr>
            <p:cNvGrpSpPr/>
            <p:nvPr/>
          </p:nvGrpSpPr>
          <p:grpSpPr>
            <a:xfrm>
              <a:off x="7294415" y="1633654"/>
              <a:ext cx="3629890" cy="2346702"/>
              <a:chOff x="7554190" y="1633654"/>
              <a:chExt cx="3629890" cy="234670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5F00DE-04B1-4448-BAA3-F955B5660175}"/>
                  </a:ext>
                </a:extLst>
              </p:cNvPr>
              <p:cNvSpPr/>
              <p:nvPr/>
            </p:nvSpPr>
            <p:spPr>
              <a:xfrm>
                <a:off x="7554190" y="1633654"/>
                <a:ext cx="3629890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BC0FF54-A0F0-8D49-B5A5-8C299FA9A0F8}"/>
                  </a:ext>
                </a:extLst>
              </p:cNvPr>
              <p:cNvSpPr/>
              <p:nvPr/>
            </p:nvSpPr>
            <p:spPr>
              <a:xfrm>
                <a:off x="7701671" y="2649818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1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BBFA02F-8B19-F243-BE44-0BB9D831D868}"/>
                  </a:ext>
                </a:extLst>
              </p:cNvPr>
              <p:cNvSpPr/>
              <p:nvPr/>
            </p:nvSpPr>
            <p:spPr>
              <a:xfrm>
                <a:off x="7701671" y="3001067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415728" y="5987361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5666960" y="6231813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15726" y="6343833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FB05E3A-1B60-3E45-902E-8B0DCBD048A2}"/>
              </a:ext>
            </a:extLst>
          </p:cNvPr>
          <p:cNvGrpSpPr/>
          <p:nvPr/>
        </p:nvGrpSpPr>
        <p:grpSpPr>
          <a:xfrm rot="16200000">
            <a:off x="4269312" y="5938086"/>
            <a:ext cx="529936" cy="318262"/>
            <a:chOff x="8353698" y="2332008"/>
            <a:chExt cx="529936" cy="31826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2C42DFE-0A82-784F-8654-44A4CF062D5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BDE096D-33B9-6841-ADB1-97296E92FE2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8A2383-E113-2D4C-AAEB-92DD8CDCAA1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F78872A-E209-7542-8AB0-F7B29190C76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105A8C8-477E-9843-84AB-B429467E19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D1CC881E-DC1F-234C-9F29-EA81D4AADC1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8" name="사다리꼴[T] 137">
                  <a:extLst>
                    <a:ext uri="{FF2B5EF4-FFF2-40B4-BE49-F238E27FC236}">
                      <a16:creationId xmlns:a16="http://schemas.microsoft.com/office/drawing/2014/main" id="{433ECF6B-E4BF-B34B-A8AE-A8196D76788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B03CB40B-5AA7-7640-80D7-E8CB7557CF3A}"/>
              </a:ext>
            </a:extLst>
          </p:cNvPr>
          <p:cNvCxnSpPr>
            <a:cxnSpLocks/>
            <a:stCxn id="22" idx="3"/>
            <a:endCxn id="138" idx="3"/>
          </p:cNvCxnSpPr>
          <p:nvPr/>
        </p:nvCxnSpPr>
        <p:spPr>
          <a:xfrm>
            <a:off x="4478481" y="4413288"/>
            <a:ext cx="52533" cy="1457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C2A2510-9B33-2649-A312-FA762D6C327B}"/>
              </a:ext>
            </a:extLst>
          </p:cNvPr>
          <p:cNvCxnSpPr>
            <a:cxnSpLocks/>
            <a:stCxn id="24" idx="1"/>
            <a:endCxn id="127" idx="4"/>
          </p:cNvCxnSpPr>
          <p:nvPr/>
        </p:nvCxnSpPr>
        <p:spPr>
          <a:xfrm rot="10800000">
            <a:off x="4693408" y="6224885"/>
            <a:ext cx="973552" cy="159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23BD5E4-C247-6843-A530-A2B5080B3182}"/>
              </a:ext>
            </a:extLst>
          </p:cNvPr>
          <p:cNvCxnSpPr>
            <a:cxnSpLocks/>
            <a:stCxn id="123" idx="1"/>
            <a:endCxn id="128" idx="4"/>
          </p:cNvCxnSpPr>
          <p:nvPr/>
        </p:nvCxnSpPr>
        <p:spPr>
          <a:xfrm rot="10800000" flipV="1">
            <a:off x="4693412" y="5871401"/>
            <a:ext cx="993102" cy="106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233B22D-EB8B-344A-A8D4-A6AC5F3B78C0}"/>
              </a:ext>
            </a:extLst>
          </p:cNvPr>
          <p:cNvCxnSpPr>
            <a:cxnSpLocks/>
            <a:stCxn id="138" idx="0"/>
            <a:endCxn id="25" idx="3"/>
          </p:cNvCxnSpPr>
          <p:nvPr/>
        </p:nvCxnSpPr>
        <p:spPr>
          <a:xfrm rot="10800000" flipV="1">
            <a:off x="3763744" y="6097218"/>
            <a:ext cx="611406" cy="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D498A8-FFF2-2946-8C0F-7F0A53EB976E}"/>
              </a:ext>
            </a:extLst>
          </p:cNvPr>
          <p:cNvCxnSpPr>
            <a:stCxn id="25" idx="0"/>
            <a:endCxn id="143" idx="3"/>
          </p:cNvCxnSpPr>
          <p:nvPr/>
        </p:nvCxnSpPr>
        <p:spPr>
          <a:xfrm rot="16200000" flipV="1">
            <a:off x="1757465" y="4317063"/>
            <a:ext cx="1110006" cy="2145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CF4DD9D-4376-114C-9752-05AC7DC5479D}"/>
              </a:ext>
            </a:extLst>
          </p:cNvPr>
          <p:cNvGrpSpPr/>
          <p:nvPr/>
        </p:nvGrpSpPr>
        <p:grpSpPr>
          <a:xfrm>
            <a:off x="2897097" y="1518780"/>
            <a:ext cx="953610" cy="594917"/>
            <a:chOff x="2897097" y="1518780"/>
            <a:chExt cx="953610" cy="59491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E2AFEB5-B545-D744-A9B1-30153C49FF1F}"/>
                </a:ext>
              </a:extLst>
            </p:cNvPr>
            <p:cNvSpPr/>
            <p:nvPr/>
          </p:nvSpPr>
          <p:spPr>
            <a:xfrm>
              <a:off x="2897097" y="1835376"/>
              <a:ext cx="953610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address[1:0]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9F4EB60-B400-8345-9416-9C36FC4A1950}"/>
                </a:ext>
              </a:extLst>
            </p:cNvPr>
            <p:cNvSpPr/>
            <p:nvPr/>
          </p:nvSpPr>
          <p:spPr>
            <a:xfrm>
              <a:off x="2901750" y="1518780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C239D6D-7C72-AB44-A4E6-B943C5EAC924}"/>
              </a:ext>
            </a:extLst>
          </p:cNvPr>
          <p:cNvSpPr/>
          <p:nvPr/>
        </p:nvSpPr>
        <p:spPr>
          <a:xfrm>
            <a:off x="2901750" y="2823178"/>
            <a:ext cx="456452" cy="2783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86983D5-B792-D04A-BBAB-978BACC91A1C}"/>
              </a:ext>
            </a:extLst>
          </p:cNvPr>
          <p:cNvSpPr txBox="1"/>
          <p:nvPr/>
        </p:nvSpPr>
        <p:spPr>
          <a:xfrm>
            <a:off x="7198331" y="5884234"/>
            <a:ext cx="852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data[0]</a:t>
            </a:r>
            <a:endParaRPr kumimoji="1" lang="ko-Kore-KR" altLang="en-US" sz="1000" dirty="0"/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0D4C97D4-8A0F-5344-878E-76B5060D9928}"/>
              </a:ext>
            </a:extLst>
          </p:cNvPr>
          <p:cNvGrpSpPr/>
          <p:nvPr/>
        </p:nvGrpSpPr>
        <p:grpSpPr>
          <a:xfrm rot="16200000">
            <a:off x="6590640" y="5711338"/>
            <a:ext cx="529936" cy="318262"/>
            <a:chOff x="8353698" y="2332008"/>
            <a:chExt cx="529936" cy="318262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D940952-E246-A544-A9C8-4AC551E4EA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01157EB5-DFAC-AC44-BC18-BD05FD88431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687E4E2-8529-A24A-A8CD-58FBCFD3F50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53039966-170A-674F-A595-A1D381618C41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A2BF8B9C-6D52-C640-84C6-36962C45B64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56E30576-81C2-3540-9DE5-0A162BDEC16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31" name="사다리꼴[T] 230">
                  <a:extLst>
                    <a:ext uri="{FF2B5EF4-FFF2-40B4-BE49-F238E27FC236}">
                      <a16:creationId xmlns:a16="http://schemas.microsoft.com/office/drawing/2014/main" id="{F9445249-BC1F-8D44-B1EF-48DD99497C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17" name="꺾인 연결선[E] 116">
            <a:extLst>
              <a:ext uri="{FF2B5EF4-FFF2-40B4-BE49-F238E27FC236}">
                <a16:creationId xmlns:a16="http://schemas.microsoft.com/office/drawing/2014/main" id="{12E4349E-245D-5447-BCDB-2A890AE923A6}"/>
              </a:ext>
            </a:extLst>
          </p:cNvPr>
          <p:cNvCxnSpPr>
            <a:cxnSpLocks/>
            <a:stCxn id="16" idx="3"/>
            <a:endCxn id="228" idx="4"/>
          </p:cNvCxnSpPr>
          <p:nvPr/>
        </p:nvCxnSpPr>
        <p:spPr>
          <a:xfrm>
            <a:off x="3754315" y="2307508"/>
            <a:ext cx="3254586" cy="3685099"/>
          </a:xfrm>
          <a:prstGeom prst="bentConnector3">
            <a:avLst>
              <a:gd name="adj1" fmla="val 10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DAF0F2F1-8CED-A449-8203-0CDA0BD50E8F}"/>
              </a:ext>
            </a:extLst>
          </p:cNvPr>
          <p:cNvGrpSpPr/>
          <p:nvPr/>
        </p:nvGrpSpPr>
        <p:grpSpPr>
          <a:xfrm rot="5400000">
            <a:off x="7432148" y="4464248"/>
            <a:ext cx="374904" cy="290333"/>
            <a:chOff x="5909398" y="4971788"/>
            <a:chExt cx="374904" cy="290333"/>
          </a:xfrm>
        </p:grpSpPr>
        <p:sp>
          <p:nvSpPr>
            <p:cNvPr id="252" name="지연 251">
              <a:extLst>
                <a:ext uri="{FF2B5EF4-FFF2-40B4-BE49-F238E27FC236}">
                  <a16:creationId xmlns:a16="http://schemas.microsoft.com/office/drawing/2014/main" id="{75979EE2-2B2C-4048-9B78-3BEFB2FDA2CF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C28250C-5729-004C-803B-25C881FA273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0BB041B4-EB23-1241-B553-F5D18366F73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1B814AE-95CB-0049-9525-FDB8C1F7F512}"/>
              </a:ext>
            </a:extLst>
          </p:cNvPr>
          <p:cNvCxnSpPr>
            <a:cxnSpLocks/>
            <a:stCxn id="178" idx="3"/>
            <a:endCxn id="254" idx="2"/>
          </p:cNvCxnSpPr>
          <p:nvPr/>
        </p:nvCxnSpPr>
        <p:spPr>
          <a:xfrm>
            <a:off x="3358202" y="1657941"/>
            <a:ext cx="4352027" cy="2768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67281C-EAFB-464C-B1E1-7EAD444666DC}"/>
              </a:ext>
            </a:extLst>
          </p:cNvPr>
          <p:cNvGrpSpPr/>
          <p:nvPr/>
        </p:nvGrpSpPr>
        <p:grpSpPr>
          <a:xfrm>
            <a:off x="3850707" y="1778272"/>
            <a:ext cx="4995907" cy="2306915"/>
            <a:chOff x="3080632" y="2433757"/>
            <a:chExt cx="4995907" cy="2306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17F05FF-56B0-7E41-9BCD-7A7362520432}"/>
                </a:ext>
              </a:extLst>
            </p:cNvPr>
            <p:cNvGrpSpPr/>
            <p:nvPr/>
          </p:nvGrpSpPr>
          <p:grpSpPr>
            <a:xfrm>
              <a:off x="3080632" y="2433757"/>
              <a:ext cx="4004999" cy="2306915"/>
              <a:chOff x="3080632" y="2433757"/>
              <a:chExt cx="4004999" cy="2306915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D5D15452-4304-5345-AED5-8F62F238CF77}"/>
                  </a:ext>
                </a:extLst>
              </p:cNvPr>
              <p:cNvGrpSpPr/>
              <p:nvPr/>
            </p:nvGrpSpPr>
            <p:grpSpPr>
              <a:xfrm rot="5400000">
                <a:off x="6540760" y="4375045"/>
                <a:ext cx="440921" cy="290333"/>
                <a:chOff x="5632925" y="5202272"/>
                <a:chExt cx="440921" cy="290333"/>
              </a:xfrm>
            </p:grpSpPr>
            <p:sp>
              <p:nvSpPr>
                <p:cNvPr id="210" name="지연 209">
                  <a:extLst>
                    <a:ext uri="{FF2B5EF4-FFF2-40B4-BE49-F238E27FC236}">
                      <a16:creationId xmlns:a16="http://schemas.microsoft.com/office/drawing/2014/main" id="{2E17E128-3F5D-0A45-BF85-DA84DB54346B}"/>
                    </a:ext>
                  </a:extLst>
                </p:cNvPr>
                <p:cNvSpPr/>
                <p:nvPr/>
              </p:nvSpPr>
              <p:spPr>
                <a:xfrm>
                  <a:off x="5698942" y="5202272"/>
                  <a:ext cx="374904" cy="290333"/>
                </a:xfrm>
                <a:prstGeom prst="flowChartDela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81E77F9A-0533-4742-83F7-A15E9890FD90}"/>
                    </a:ext>
                  </a:extLst>
                </p:cNvPr>
                <p:cNvSpPr/>
                <p:nvPr/>
              </p:nvSpPr>
              <p:spPr>
                <a:xfrm>
                  <a:off x="5632925" y="5403680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9C6ABB34-CD64-E34D-9BF0-9EF801F0E293}"/>
                    </a:ext>
                  </a:extLst>
                </p:cNvPr>
                <p:cNvSpPr/>
                <p:nvPr/>
              </p:nvSpPr>
              <p:spPr>
                <a:xfrm>
                  <a:off x="5703897" y="5224195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cxnSp>
            <p:nvCxnSpPr>
              <p:cNvPr id="108" name="꺾인 연결선[E] 107">
                <a:extLst>
                  <a:ext uri="{FF2B5EF4-FFF2-40B4-BE49-F238E27FC236}">
                    <a16:creationId xmlns:a16="http://schemas.microsoft.com/office/drawing/2014/main" id="{97FF46DF-C050-A54C-94F3-BBB261D10AF0}"/>
                  </a:ext>
                </a:extLst>
              </p:cNvPr>
              <p:cNvCxnSpPr>
                <a:cxnSpLocks/>
                <a:stCxn id="177" idx="3"/>
                <a:endCxn id="212" idx="2"/>
              </p:cNvCxnSpPr>
              <p:nvPr/>
            </p:nvCxnSpPr>
            <p:spPr>
              <a:xfrm>
                <a:off x="3080632" y="2630022"/>
                <a:ext cx="3771218" cy="17407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3E01DA-33A4-384F-8CD0-619D8B93984C}"/>
                  </a:ext>
                </a:extLst>
              </p:cNvPr>
              <p:cNvSpPr txBox="1"/>
              <p:nvPr/>
            </p:nvSpPr>
            <p:spPr>
              <a:xfrm>
                <a:off x="6233066" y="2433757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address[0]</a:t>
                </a:r>
                <a:endParaRPr kumimoji="1" lang="ko-Kore-KR" altLang="en-US" sz="10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9923FD-1CB7-DD40-857D-DE68CA3EF6E2}"/>
                  </a:ext>
                </a:extLst>
              </p:cNvPr>
              <p:cNvSpPr txBox="1"/>
              <p:nvPr/>
            </p:nvSpPr>
            <p:spPr>
              <a:xfrm>
                <a:off x="6018884" y="2635228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address[1]</a:t>
                </a:r>
                <a:endParaRPr kumimoji="1" lang="ko-Kore-KR" altLang="en-US" sz="1000" dirty="0"/>
              </a:p>
            </p:txBody>
          </p:sp>
          <p:cxnSp>
            <p:nvCxnSpPr>
              <p:cNvPr id="119" name="꺾인 연결선[E] 118">
                <a:extLst>
                  <a:ext uri="{FF2B5EF4-FFF2-40B4-BE49-F238E27FC236}">
                    <a16:creationId xmlns:a16="http://schemas.microsoft.com/office/drawing/2014/main" id="{9754EB36-465A-364A-A7D4-43A1BB56B7BD}"/>
                  </a:ext>
                </a:extLst>
              </p:cNvPr>
              <p:cNvCxnSpPr>
                <a:cxnSpLocks/>
                <a:stCxn id="177" idx="3"/>
                <a:endCxn id="211" idx="2"/>
              </p:cNvCxnSpPr>
              <p:nvPr/>
            </p:nvCxnSpPr>
            <p:spPr>
              <a:xfrm>
                <a:off x="3080632" y="2630022"/>
                <a:ext cx="3591733" cy="166973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E9C2D00-C599-3B4C-92A5-EEE8E6A8ADEE}"/>
                </a:ext>
              </a:extLst>
            </p:cNvPr>
            <p:cNvSpPr txBox="1"/>
            <p:nvPr/>
          </p:nvSpPr>
          <p:spPr>
            <a:xfrm>
              <a:off x="6972769" y="4433680"/>
              <a:ext cx="1103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== 2’b01</a:t>
              </a:r>
              <a:endParaRPr kumimoji="1" lang="ko-Kore-KR" altLang="en-US" sz="1000" dirty="0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94D3541E-08DE-0C4F-A482-91F58E9652A5}"/>
              </a:ext>
            </a:extLst>
          </p:cNvPr>
          <p:cNvCxnSpPr>
            <a:cxnSpLocks/>
            <a:stCxn id="123" idx="2"/>
            <a:endCxn id="226" idx="4"/>
          </p:cNvCxnSpPr>
          <p:nvPr/>
        </p:nvCxnSpPr>
        <p:spPr>
          <a:xfrm rot="5400000" flipH="1" flipV="1">
            <a:off x="6329379" y="5338440"/>
            <a:ext cx="272658" cy="1098064"/>
          </a:xfrm>
          <a:prstGeom prst="bentConnector4">
            <a:avLst>
              <a:gd name="adj1" fmla="val -56574"/>
              <a:gd name="adj2" fmla="val 165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9C96D3B-200D-7449-B5EA-D3A3724B21FD}"/>
              </a:ext>
            </a:extLst>
          </p:cNvPr>
          <p:cNvCxnSpPr>
            <a:cxnSpLocks/>
            <a:stCxn id="210" idx="3"/>
            <a:endCxn id="253" idx="2"/>
          </p:cNvCxnSpPr>
          <p:nvPr/>
        </p:nvCxnSpPr>
        <p:spPr>
          <a:xfrm rot="5400000">
            <a:off x="7358854" y="4257074"/>
            <a:ext cx="344329" cy="5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8A50DCA-BB7B-E84D-BFEA-246470F45F60}"/>
              </a:ext>
            </a:extLst>
          </p:cNvPr>
          <p:cNvCxnSpPr>
            <a:stCxn id="252" idx="3"/>
            <a:endCxn id="231" idx="3"/>
          </p:cNvCxnSpPr>
          <p:nvPr/>
        </p:nvCxnSpPr>
        <p:spPr>
          <a:xfrm rot="5400000">
            <a:off x="6812171" y="4837038"/>
            <a:ext cx="847601" cy="7672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2E741CEB-A75A-8B48-9CFD-6B83EDE11BEC}"/>
              </a:ext>
            </a:extLst>
          </p:cNvPr>
          <p:cNvCxnSpPr>
            <a:cxnSpLocks/>
            <a:stCxn id="231" idx="0"/>
            <a:endCxn id="123" idx="3"/>
          </p:cNvCxnSpPr>
          <p:nvPr/>
        </p:nvCxnSpPr>
        <p:spPr>
          <a:xfrm rot="10800000" flipV="1">
            <a:off x="6146838" y="5870469"/>
            <a:ext cx="549641" cy="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C2EF6-41BF-794E-B33D-040A775D9636}"/>
              </a:ext>
            </a:extLst>
          </p:cNvPr>
          <p:cNvGrpSpPr/>
          <p:nvPr/>
        </p:nvGrpSpPr>
        <p:grpSpPr>
          <a:xfrm>
            <a:off x="3006842" y="5482390"/>
            <a:ext cx="1082341" cy="767302"/>
            <a:chOff x="3006842" y="5482390"/>
            <a:chExt cx="1082341" cy="76730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950888-753D-3741-A7F2-E2AEF3AF6824}"/>
                </a:ext>
              </a:extLst>
            </p:cNvPr>
            <p:cNvSpPr/>
            <p:nvPr/>
          </p:nvSpPr>
          <p:spPr>
            <a:xfrm>
              <a:off x="3006842" y="5944892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496B41C-B3D5-A148-A49B-83C628FDD7B2}"/>
                </a:ext>
              </a:extLst>
            </p:cNvPr>
            <p:cNvSpPr/>
            <p:nvPr/>
          </p:nvSpPr>
          <p:spPr>
            <a:xfrm rot="10800000">
              <a:off x="3655411" y="59453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365E6DE-2E1E-F741-9485-ADCCBF04F730}"/>
                </a:ext>
              </a:extLst>
            </p:cNvPr>
            <p:cNvSpPr txBox="1"/>
            <p:nvPr/>
          </p:nvSpPr>
          <p:spPr>
            <a:xfrm>
              <a:off x="3276844" y="548239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1" name="꺾인 연결선[E] 150">
              <a:extLst>
                <a:ext uri="{FF2B5EF4-FFF2-40B4-BE49-F238E27FC236}">
                  <a16:creationId xmlns:a16="http://schemas.microsoft.com/office/drawing/2014/main" id="{0F5880A8-A313-6641-B15B-C91EA7735364}"/>
                </a:ext>
              </a:extLst>
            </p:cNvPr>
            <p:cNvCxnSpPr>
              <a:cxnSpLocks/>
              <a:stCxn id="150" idx="2"/>
              <a:endCxn id="148" idx="3"/>
            </p:cNvCxnSpPr>
            <p:nvPr/>
          </p:nvCxnSpPr>
          <p:spPr>
            <a:xfrm rot="5400000">
              <a:off x="3572658" y="5834975"/>
              <a:ext cx="21672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4A0C38-E092-0A47-BCF3-4D9E19EE848C}"/>
              </a:ext>
            </a:extLst>
          </p:cNvPr>
          <p:cNvGrpSpPr/>
          <p:nvPr/>
        </p:nvGrpSpPr>
        <p:grpSpPr>
          <a:xfrm>
            <a:off x="5659117" y="5353968"/>
            <a:ext cx="812339" cy="669833"/>
            <a:chOff x="5659117" y="5353968"/>
            <a:chExt cx="812339" cy="669833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CCEAD8A-1A18-4F43-B8FC-AB2F3E53ACA7}"/>
                </a:ext>
              </a:extLst>
            </p:cNvPr>
            <p:cNvSpPr/>
            <p:nvPr/>
          </p:nvSpPr>
          <p:spPr>
            <a:xfrm>
              <a:off x="5686514" y="5719001"/>
              <a:ext cx="460323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oe_k</a:t>
              </a:r>
              <a:endParaRPr kumimoji="1" lang="en-US" altLang="ko-Kore-KR" sz="1100" dirty="0"/>
            </a:p>
          </p:txBody>
        </p:sp>
        <p:sp>
          <p:nvSpPr>
            <p:cNvPr id="153" name="삼각형 152">
              <a:extLst>
                <a:ext uri="{FF2B5EF4-FFF2-40B4-BE49-F238E27FC236}">
                  <a16:creationId xmlns:a16="http://schemas.microsoft.com/office/drawing/2014/main" id="{299B3DA4-F556-8E4A-87EC-FED87E147B68}"/>
                </a:ext>
              </a:extLst>
            </p:cNvPr>
            <p:cNvSpPr/>
            <p:nvPr/>
          </p:nvSpPr>
          <p:spPr>
            <a:xfrm rot="10800000">
              <a:off x="6037686" y="57226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E5E0971-D96E-B146-B8A2-14BA49252652}"/>
                </a:ext>
              </a:extLst>
            </p:cNvPr>
            <p:cNvSpPr txBox="1"/>
            <p:nvPr/>
          </p:nvSpPr>
          <p:spPr>
            <a:xfrm>
              <a:off x="5659117" y="535396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9E9ACB69-39F4-9E40-A488-4A84F75EB854}"/>
                </a:ext>
              </a:extLst>
            </p:cNvPr>
            <p:cNvCxnSpPr>
              <a:cxnSpLocks/>
              <a:stCxn id="154" idx="2"/>
              <a:endCxn id="153" idx="3"/>
            </p:cNvCxnSpPr>
            <p:nvPr/>
          </p:nvCxnSpPr>
          <p:spPr>
            <a:xfrm rot="5400000">
              <a:off x="6002066" y="565941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A392EB7C-7F02-7A4C-8A30-50E922B3164D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F146767A-FF44-604D-8EF9-19E49526C65A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96418FD7-E3D5-1042-9366-A5CA2261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91E93415-19EF-064F-AD9C-2F1B8D5D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CC6D2D9-F0C5-FE4E-ADA4-A960F8F8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48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2202745" y="6330612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4382" y="5983017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21450A5-0EC0-BE41-B3C7-5C59E50AC293}"/>
              </a:ext>
            </a:extLst>
          </p:cNvPr>
          <p:cNvSpPr/>
          <p:nvPr/>
        </p:nvSpPr>
        <p:spPr>
          <a:xfrm>
            <a:off x="334600" y="6342694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E331D31-E30F-054D-BA35-23292B0C99F7}"/>
              </a:ext>
            </a:extLst>
          </p:cNvPr>
          <p:cNvSpPr/>
          <p:nvPr/>
        </p:nvSpPr>
        <p:spPr>
          <a:xfrm>
            <a:off x="1366833" y="5984316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939EEB-4460-934C-9894-212D4D37D3E2}"/>
              </a:ext>
            </a:extLst>
          </p:cNvPr>
          <p:cNvSpPr/>
          <p:nvPr/>
        </p:nvSpPr>
        <p:spPr>
          <a:xfrm>
            <a:off x="5909062" y="5352420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BDBE2BB-B066-8C4C-AC67-20CEFFE49437}"/>
              </a:ext>
            </a:extLst>
          </p:cNvPr>
          <p:cNvSpPr/>
          <p:nvPr/>
        </p:nvSpPr>
        <p:spPr>
          <a:xfrm>
            <a:off x="1363631" y="632964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ABA13-E297-F740-9936-2A4C5C66D4DB}"/>
              </a:ext>
            </a:extLst>
          </p:cNvPr>
          <p:cNvSpPr/>
          <p:nvPr/>
        </p:nvSpPr>
        <p:spPr>
          <a:xfrm>
            <a:off x="5909062" y="3750099"/>
            <a:ext cx="1033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D5063B-B7C6-014D-B4AF-F76F371785B1}"/>
              </a:ext>
            </a:extLst>
          </p:cNvPr>
          <p:cNvSpPr/>
          <p:nvPr/>
        </p:nvSpPr>
        <p:spPr>
          <a:xfrm>
            <a:off x="5909062" y="4725441"/>
            <a:ext cx="6934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6CC6F7F-70FF-F343-83ED-AFBCCE46686B}"/>
              </a:ext>
            </a:extLst>
          </p:cNvPr>
          <p:cNvGrpSpPr/>
          <p:nvPr/>
        </p:nvGrpSpPr>
        <p:grpSpPr>
          <a:xfrm rot="5400000">
            <a:off x="7066762" y="3003222"/>
            <a:ext cx="374904" cy="290333"/>
            <a:chOff x="5909398" y="4971788"/>
            <a:chExt cx="374904" cy="290333"/>
          </a:xfrm>
        </p:grpSpPr>
        <p:sp>
          <p:nvSpPr>
            <p:cNvPr id="112" name="지연 111">
              <a:extLst>
                <a:ext uri="{FF2B5EF4-FFF2-40B4-BE49-F238E27FC236}">
                  <a16:creationId xmlns:a16="http://schemas.microsoft.com/office/drawing/2014/main" id="{1CD21F16-3C43-FB4A-A088-F0A54BEC03F9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02CCA99-8048-D74B-ADCF-0FF7D2D87C47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37BEA92-FB7F-E04B-A26C-AE6F0C4338CC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A4BF663-C775-3D44-868A-49A79A133D04}"/>
              </a:ext>
            </a:extLst>
          </p:cNvPr>
          <p:cNvGrpSpPr/>
          <p:nvPr/>
        </p:nvGrpSpPr>
        <p:grpSpPr>
          <a:xfrm rot="16200000">
            <a:off x="6989901" y="3734995"/>
            <a:ext cx="529936" cy="318262"/>
            <a:chOff x="8353698" y="2332008"/>
            <a:chExt cx="529936" cy="318262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45EDCE9-652C-D24B-A0DF-89639DCCC958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E9DA848D-B10A-B947-8C24-A7F21EB3BA37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2C1513E-C7DD-4E45-99CA-355F60D5EA2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6843B06-6864-014C-8C01-84F07ECCEDC2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1AD90EE4-B55B-4A41-ADD1-744FC83F922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79EBFCC7-DDC5-EA4E-9697-BF2106B7E326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4" name="사다리꼴[T] 133">
                  <a:extLst>
                    <a:ext uri="{FF2B5EF4-FFF2-40B4-BE49-F238E27FC236}">
                      <a16:creationId xmlns:a16="http://schemas.microsoft.com/office/drawing/2014/main" id="{5196E1B8-82D6-AC40-B284-2F82D2D8359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89CDD42B-6FAC-F147-B1E9-E6D15253E890}"/>
              </a:ext>
            </a:extLst>
          </p:cNvPr>
          <p:cNvCxnSpPr>
            <a:stCxn id="177" idx="3"/>
            <a:endCxn id="98" idx="3"/>
          </p:cNvCxnSpPr>
          <p:nvPr/>
        </p:nvCxnSpPr>
        <p:spPr>
          <a:xfrm>
            <a:off x="3850707" y="1974537"/>
            <a:ext cx="2751757" cy="2903304"/>
          </a:xfrm>
          <a:prstGeom prst="bentConnector3">
            <a:avLst>
              <a:gd name="adj1" fmla="val 164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8C5C39-C0ED-D646-9B0D-235C01D91218}"/>
              </a:ext>
            </a:extLst>
          </p:cNvPr>
          <p:cNvSpPr txBox="1"/>
          <p:nvPr/>
        </p:nvSpPr>
        <p:spPr>
          <a:xfrm>
            <a:off x="6793220" y="4685324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address[0]</a:t>
            </a: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FBA6202B-B9CB-344B-A33A-FC7E78D74E2B}"/>
              </a:ext>
            </a:extLst>
          </p:cNvPr>
          <p:cNvCxnSpPr>
            <a:cxnSpLocks/>
            <a:stCxn id="177" idx="3"/>
            <a:endCxn id="113" idx="2"/>
          </p:cNvCxnSpPr>
          <p:nvPr/>
        </p:nvCxnSpPr>
        <p:spPr>
          <a:xfrm>
            <a:off x="3850707" y="1974537"/>
            <a:ext cx="3314646" cy="993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F5352BF0-3CCC-6949-9EE5-DB7CF4C314EB}"/>
              </a:ext>
            </a:extLst>
          </p:cNvPr>
          <p:cNvCxnSpPr>
            <a:cxnSpLocks/>
            <a:stCxn id="178" idx="3"/>
            <a:endCxn id="114" idx="2"/>
          </p:cNvCxnSpPr>
          <p:nvPr/>
        </p:nvCxnSpPr>
        <p:spPr>
          <a:xfrm>
            <a:off x="3358202" y="1657941"/>
            <a:ext cx="3986641" cy="1307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7626AD7-0B14-1646-97C7-304999230C4C}"/>
              </a:ext>
            </a:extLst>
          </p:cNvPr>
          <p:cNvSpPr txBox="1"/>
          <p:nvPr/>
        </p:nvSpPr>
        <p:spPr>
          <a:xfrm>
            <a:off x="6462589" y="2666721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address[1]</a:t>
            </a: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B3AEE01E-0542-AC47-BA83-1E93589CC38D}"/>
              </a:ext>
            </a:extLst>
          </p:cNvPr>
          <p:cNvCxnSpPr>
            <a:stCxn id="16" idx="3"/>
            <a:endCxn id="120" idx="4"/>
          </p:cNvCxnSpPr>
          <p:nvPr/>
        </p:nvCxnSpPr>
        <p:spPr>
          <a:xfrm>
            <a:off x="3754315" y="2307508"/>
            <a:ext cx="3659682" cy="1714285"/>
          </a:xfrm>
          <a:prstGeom prst="bentConnector3">
            <a:avLst>
              <a:gd name="adj1" fmla="val 106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98321143-009F-3248-870C-C800ACF7379E}"/>
              </a:ext>
            </a:extLst>
          </p:cNvPr>
          <p:cNvCxnSpPr>
            <a:stCxn id="97" idx="2"/>
            <a:endCxn id="122" idx="4"/>
          </p:cNvCxnSpPr>
          <p:nvPr/>
        </p:nvCxnSpPr>
        <p:spPr>
          <a:xfrm rot="5400000" flipH="1" flipV="1">
            <a:off x="6779890" y="3420789"/>
            <a:ext cx="280099" cy="988121"/>
          </a:xfrm>
          <a:prstGeom prst="bentConnector4">
            <a:avLst>
              <a:gd name="adj1" fmla="val -81614"/>
              <a:gd name="adj2" fmla="val 138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27737C1B-AAF0-7042-84C8-C28FB22C1337}"/>
              </a:ext>
            </a:extLst>
          </p:cNvPr>
          <p:cNvCxnSpPr>
            <a:stCxn id="134" idx="0"/>
            <a:endCxn id="97" idx="3"/>
          </p:cNvCxnSpPr>
          <p:nvPr/>
        </p:nvCxnSpPr>
        <p:spPr>
          <a:xfrm rot="10800000" flipV="1">
            <a:off x="6942697" y="3894127"/>
            <a:ext cx="153042" cy="8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ED088A23-599D-9A40-8411-08C172277793}"/>
              </a:ext>
            </a:extLst>
          </p:cNvPr>
          <p:cNvCxnSpPr>
            <a:stCxn id="112" idx="3"/>
            <a:endCxn id="134" idx="3"/>
          </p:cNvCxnSpPr>
          <p:nvPr/>
        </p:nvCxnSpPr>
        <p:spPr>
          <a:xfrm rot="5400000">
            <a:off x="7086767" y="3500678"/>
            <a:ext cx="332284" cy="2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삼각형 143">
            <a:extLst>
              <a:ext uri="{FF2B5EF4-FFF2-40B4-BE49-F238E27FC236}">
                <a16:creationId xmlns:a16="http://schemas.microsoft.com/office/drawing/2014/main" id="{87565A6E-F507-684B-9D91-5E0C5474563A}"/>
              </a:ext>
            </a:extLst>
          </p:cNvPr>
          <p:cNvSpPr/>
          <p:nvPr/>
        </p:nvSpPr>
        <p:spPr>
          <a:xfrm rot="10800000">
            <a:off x="6792217" y="375124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85C81E8-9A02-FA49-A927-5FE3DAC4498F}"/>
              </a:ext>
            </a:extLst>
          </p:cNvPr>
          <p:cNvSpPr txBox="1"/>
          <p:nvPr/>
        </p:nvSpPr>
        <p:spPr>
          <a:xfrm>
            <a:off x="6413648" y="33825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CBFB35EA-0840-344C-BB98-5CE999A43825}"/>
              </a:ext>
            </a:extLst>
          </p:cNvPr>
          <p:cNvCxnSpPr>
            <a:cxnSpLocks/>
            <a:stCxn id="145" idx="2"/>
            <a:endCxn id="144" idx="3"/>
          </p:cNvCxnSpPr>
          <p:nvPr/>
        </p:nvCxnSpPr>
        <p:spPr>
          <a:xfrm rot="5400000">
            <a:off x="6756597" y="3688023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7C8735AB-328A-DE45-8B32-40DDFA5EF795}"/>
              </a:ext>
            </a:extLst>
          </p:cNvPr>
          <p:cNvCxnSpPr>
            <a:cxnSpLocks/>
          </p:cNvCxnSpPr>
          <p:nvPr/>
        </p:nvCxnSpPr>
        <p:spPr>
          <a:xfrm flipV="1">
            <a:off x="7145578" y="4226150"/>
            <a:ext cx="52390" cy="12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5C8C42B-0E26-A447-B098-829978C368EC}"/>
              </a:ext>
            </a:extLst>
          </p:cNvPr>
          <p:cNvSpPr txBox="1"/>
          <p:nvPr/>
        </p:nvSpPr>
        <p:spPr>
          <a:xfrm>
            <a:off x="7074126" y="4038462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F50FD262-53EF-CE4D-8EB0-BF1A5020638C}"/>
              </a:ext>
            </a:extLst>
          </p:cNvPr>
          <p:cNvCxnSpPr>
            <a:cxnSpLocks/>
          </p:cNvCxnSpPr>
          <p:nvPr/>
        </p:nvCxnSpPr>
        <p:spPr>
          <a:xfrm flipV="1">
            <a:off x="7575900" y="3210790"/>
            <a:ext cx="125309" cy="3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2FEB9CD-6DAE-1843-B375-B9FED1768719}"/>
              </a:ext>
            </a:extLst>
          </p:cNvPr>
          <p:cNvSpPr txBox="1"/>
          <p:nvPr/>
        </p:nvSpPr>
        <p:spPr>
          <a:xfrm>
            <a:off x="7596698" y="3260485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152" name="삼각형 151">
            <a:extLst>
              <a:ext uri="{FF2B5EF4-FFF2-40B4-BE49-F238E27FC236}">
                <a16:creationId xmlns:a16="http://schemas.microsoft.com/office/drawing/2014/main" id="{0F9B4C34-3A1F-B646-BFE3-EF55679D442C}"/>
              </a:ext>
            </a:extLst>
          </p:cNvPr>
          <p:cNvSpPr/>
          <p:nvPr/>
        </p:nvSpPr>
        <p:spPr>
          <a:xfrm rot="10800000">
            <a:off x="6483284" y="47250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66BF54B-C0ED-554C-994C-391D47D0CB3B}"/>
              </a:ext>
            </a:extLst>
          </p:cNvPr>
          <p:cNvSpPr txBox="1"/>
          <p:nvPr/>
        </p:nvSpPr>
        <p:spPr>
          <a:xfrm>
            <a:off x="6104715" y="435640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id="{83C35C51-E05A-8445-8FF6-CBAAA6A42151}"/>
              </a:ext>
            </a:extLst>
          </p:cNvPr>
          <p:cNvCxnSpPr>
            <a:cxnSpLocks/>
            <a:stCxn id="153" idx="2"/>
            <a:endCxn id="152" idx="3"/>
          </p:cNvCxnSpPr>
          <p:nvPr/>
        </p:nvCxnSpPr>
        <p:spPr>
          <a:xfrm rot="5400000">
            <a:off x="6447664" y="4661856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18FE8F5C-E1A6-314E-A90F-FE2EFB9FB7BB}"/>
              </a:ext>
            </a:extLst>
          </p:cNvPr>
          <p:cNvCxnSpPr>
            <a:stCxn id="273" idx="3"/>
            <a:endCxn id="93" idx="3"/>
          </p:cNvCxnSpPr>
          <p:nvPr/>
        </p:nvCxnSpPr>
        <p:spPr>
          <a:xfrm>
            <a:off x="2571485" y="4417512"/>
            <a:ext cx="4252564" cy="1087308"/>
          </a:xfrm>
          <a:prstGeom prst="bentConnector3">
            <a:avLst>
              <a:gd name="adj1" fmla="val 146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1F7EAF8-1214-F545-BB0B-C26A91AC1307}"/>
              </a:ext>
            </a:extLst>
          </p:cNvPr>
          <p:cNvSpPr txBox="1"/>
          <p:nvPr/>
        </p:nvSpPr>
        <p:spPr>
          <a:xfrm>
            <a:off x="6857070" y="5239142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C37006B-B5D9-1B49-8E96-DD72B665322A}"/>
              </a:ext>
            </a:extLst>
          </p:cNvPr>
          <p:cNvGrpSpPr/>
          <p:nvPr/>
        </p:nvGrpSpPr>
        <p:grpSpPr>
          <a:xfrm>
            <a:off x="5909062" y="5607785"/>
            <a:ext cx="1040430" cy="680042"/>
            <a:chOff x="5909062" y="5510681"/>
            <a:chExt cx="1040430" cy="680042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B60847-9401-014B-9E69-7A4596CA8746}"/>
                </a:ext>
              </a:extLst>
            </p:cNvPr>
            <p:cNvSpPr/>
            <p:nvPr/>
          </p:nvSpPr>
          <p:spPr>
            <a:xfrm>
              <a:off x="5909062" y="5885923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</a:t>
              </a:r>
              <a:endParaRPr kumimoji="1" lang="ko-Kore-KR" altLang="en-US" sz="1100" dirty="0"/>
            </a:p>
          </p:txBody>
        </p:sp>
        <p:sp>
          <p:nvSpPr>
            <p:cNvPr id="167" name="삼각형 166">
              <a:extLst>
                <a:ext uri="{FF2B5EF4-FFF2-40B4-BE49-F238E27FC236}">
                  <a16:creationId xmlns:a16="http://schemas.microsoft.com/office/drawing/2014/main" id="{A3693389-7DEE-3F4F-BE54-F89DD347E1DC}"/>
                </a:ext>
              </a:extLst>
            </p:cNvPr>
            <p:cNvSpPr/>
            <p:nvPr/>
          </p:nvSpPr>
          <p:spPr>
            <a:xfrm rot="10800000">
              <a:off x="6515722" y="587935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336FD94-75E8-4F4B-8C15-A2BCDBDBE8C3}"/>
                </a:ext>
              </a:extLst>
            </p:cNvPr>
            <p:cNvSpPr txBox="1"/>
            <p:nvPr/>
          </p:nvSpPr>
          <p:spPr>
            <a:xfrm>
              <a:off x="6137153" y="55106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350C192E-2811-264C-B144-9A34439FDBC0}"/>
                </a:ext>
              </a:extLst>
            </p:cNvPr>
            <p:cNvCxnSpPr>
              <a:cxnSpLocks/>
              <a:stCxn id="169" idx="2"/>
              <a:endCxn id="167" idx="3"/>
            </p:cNvCxnSpPr>
            <p:nvPr/>
          </p:nvCxnSpPr>
          <p:spPr>
            <a:xfrm rot="5400000">
              <a:off x="6480102" y="581613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9DD0E8C5-187E-A443-8C92-F439451FCE22}"/>
              </a:ext>
            </a:extLst>
          </p:cNvPr>
          <p:cNvCxnSpPr>
            <a:stCxn id="273" idx="3"/>
            <a:endCxn id="162" idx="3"/>
          </p:cNvCxnSpPr>
          <p:nvPr/>
        </p:nvCxnSpPr>
        <p:spPr>
          <a:xfrm>
            <a:off x="2571485" y="4417512"/>
            <a:ext cx="4094479" cy="1717915"/>
          </a:xfrm>
          <a:prstGeom prst="bentConnector3">
            <a:avLst>
              <a:gd name="adj1" fmla="val 152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437B70D-F4C5-AD42-B066-01B33C214DF3}"/>
              </a:ext>
            </a:extLst>
          </p:cNvPr>
          <p:cNvSpPr txBox="1"/>
          <p:nvPr/>
        </p:nvSpPr>
        <p:spPr>
          <a:xfrm>
            <a:off x="6865932" y="5860517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3C8811E0-795E-5140-AF98-4E4C629B619A}"/>
              </a:ext>
            </a:extLst>
          </p:cNvPr>
          <p:cNvCxnSpPr>
            <a:stCxn id="273" idx="3"/>
            <a:endCxn id="11" idx="3"/>
          </p:cNvCxnSpPr>
          <p:nvPr/>
        </p:nvCxnSpPr>
        <p:spPr>
          <a:xfrm flipH="1" flipV="1">
            <a:off x="1415434" y="2349060"/>
            <a:ext cx="1156051" cy="2068452"/>
          </a:xfrm>
          <a:prstGeom prst="bentConnector3">
            <a:avLst>
              <a:gd name="adj1" fmla="val -16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53D2458-A229-4243-B3F1-AAE6C92CA410}"/>
              </a:ext>
            </a:extLst>
          </p:cNvPr>
          <p:cNvGrpSpPr/>
          <p:nvPr/>
        </p:nvGrpSpPr>
        <p:grpSpPr>
          <a:xfrm>
            <a:off x="4755291" y="3563428"/>
            <a:ext cx="436491" cy="290333"/>
            <a:chOff x="4755291" y="3563428"/>
            <a:chExt cx="436491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7F175EA-5FB9-8344-B271-8F0C4D62FAAC}"/>
                </a:ext>
              </a:extLst>
            </p:cNvPr>
            <p:cNvGrpSpPr/>
            <p:nvPr/>
          </p:nvGrpSpPr>
          <p:grpSpPr>
            <a:xfrm rot="10800000">
              <a:off x="4755291" y="3563428"/>
              <a:ext cx="374904" cy="290333"/>
              <a:chOff x="5909398" y="4971788"/>
              <a:chExt cx="374904" cy="290333"/>
            </a:xfrm>
          </p:grpSpPr>
          <p:sp>
            <p:nvSpPr>
              <p:cNvPr id="181" name="지연 180">
                <a:extLst>
                  <a:ext uri="{FF2B5EF4-FFF2-40B4-BE49-F238E27FC236}">
                    <a16:creationId xmlns:a16="http://schemas.microsoft.com/office/drawing/2014/main" id="{D127F92D-6E8A-A843-816E-CC9044E5C8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6F4F5-0306-8A4F-84B1-48355F8BC48F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AC7BC08-7EAB-3E4C-8B5A-326D4CE47CAC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31C399DC-7043-7649-AF4C-F4486B97C1CE}"/>
                </a:ext>
              </a:extLst>
            </p:cNvPr>
            <p:cNvSpPr/>
            <p:nvPr/>
          </p:nvSpPr>
          <p:spPr>
            <a:xfrm rot="10800000">
              <a:off x="5128826" y="36786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C62A0D-3AD8-2B48-A339-24B9D6813819}"/>
              </a:ext>
            </a:extLst>
          </p:cNvPr>
          <p:cNvGrpSpPr/>
          <p:nvPr/>
        </p:nvGrpSpPr>
        <p:grpSpPr>
          <a:xfrm>
            <a:off x="4755487" y="4069123"/>
            <a:ext cx="442932" cy="290333"/>
            <a:chOff x="4747737" y="4069123"/>
            <a:chExt cx="442932" cy="290333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6276CE8-6469-964B-838E-E0C228DA7BB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2" cy="290333"/>
              <a:chOff x="5841370" y="4971788"/>
              <a:chExt cx="442932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25201F1-C32E-774F-B351-73AC02FC6A4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400A3A54-F452-6E4F-A042-6489692D7EB3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50B25231-79EC-D246-867C-73C32BE124E2}"/>
                  </a:ext>
                </a:extLst>
              </p:cNvPr>
              <p:cNvSpPr/>
              <p:nvPr/>
            </p:nvSpPr>
            <p:spPr>
              <a:xfrm>
                <a:off x="584137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C8113DF-1E4F-264F-B826-66784B0D531C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13A0F64B-CF9A-6546-9098-EF49D60DB451}"/>
              </a:ext>
            </a:extLst>
          </p:cNvPr>
          <p:cNvCxnSpPr>
            <a:stCxn id="97" idx="1"/>
            <a:endCxn id="182" idx="2"/>
          </p:cNvCxnSpPr>
          <p:nvPr/>
        </p:nvCxnSpPr>
        <p:spPr>
          <a:xfrm rot="10800000">
            <a:off x="5122642" y="3619733"/>
            <a:ext cx="786421" cy="282766"/>
          </a:xfrm>
          <a:prstGeom prst="bentConnector3">
            <a:avLst>
              <a:gd name="adj1" fmla="val 60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61ADF62A-9287-9946-B1B8-B9442BED502A}"/>
              </a:ext>
            </a:extLst>
          </p:cNvPr>
          <p:cNvCxnSpPr>
            <a:cxnSpLocks/>
            <a:stCxn id="97" idx="1"/>
            <a:endCxn id="186" idx="2"/>
          </p:cNvCxnSpPr>
          <p:nvPr/>
        </p:nvCxnSpPr>
        <p:spPr>
          <a:xfrm rot="10800000" flipV="1">
            <a:off x="5122838" y="3902498"/>
            <a:ext cx="786225" cy="222929"/>
          </a:xfrm>
          <a:prstGeom prst="bentConnector3">
            <a:avLst>
              <a:gd name="adj1" fmla="val 60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89C04396-DEE1-314C-9426-27D5DFFF10BF}"/>
              </a:ext>
            </a:extLst>
          </p:cNvPr>
          <p:cNvGrpSpPr/>
          <p:nvPr/>
        </p:nvGrpSpPr>
        <p:grpSpPr>
          <a:xfrm>
            <a:off x="3570898" y="3755298"/>
            <a:ext cx="536009" cy="340449"/>
            <a:chOff x="3570898" y="3755298"/>
            <a:chExt cx="536009" cy="340449"/>
          </a:xfrm>
        </p:grpSpPr>
        <p:sp>
          <p:nvSpPr>
            <p:cNvPr id="78" name="달 77">
              <a:extLst>
                <a:ext uri="{FF2B5EF4-FFF2-40B4-BE49-F238E27FC236}">
                  <a16:creationId xmlns:a16="http://schemas.microsoft.com/office/drawing/2014/main" id="{35EFC771-B1D4-1443-937E-950D673416F9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EA9FF031-1966-1748-BBAD-2F1D64FD43ED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F356D4B-11C1-F944-8D63-C08E9CA09323}"/>
                </a:ext>
              </a:extLst>
            </p:cNvPr>
            <p:cNvSpPr/>
            <p:nvPr/>
          </p:nvSpPr>
          <p:spPr>
            <a:xfrm rot="10800000">
              <a:off x="3981789" y="3755298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AB80C6C-1AB0-B74C-9C69-B7C78F5FF9E5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22A7377F-86E3-DF45-907B-E1EDCB933EB7}"/>
              </a:ext>
            </a:extLst>
          </p:cNvPr>
          <p:cNvCxnSpPr>
            <a:stCxn id="98" idx="1"/>
            <a:endCxn id="198" idx="2"/>
          </p:cNvCxnSpPr>
          <p:nvPr/>
        </p:nvCxnSpPr>
        <p:spPr>
          <a:xfrm rot="10800000">
            <a:off x="4044942" y="4057791"/>
            <a:ext cx="1864121" cy="820051"/>
          </a:xfrm>
          <a:prstGeom prst="bentConnector3">
            <a:avLst>
              <a:gd name="adj1" fmla="val 73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D8DEFA38-2849-C046-8198-6907A7EA9684}"/>
              </a:ext>
            </a:extLst>
          </p:cNvPr>
          <p:cNvCxnSpPr>
            <a:stCxn id="162" idx="1"/>
            <a:endCxn id="188" idx="2"/>
          </p:cNvCxnSpPr>
          <p:nvPr/>
        </p:nvCxnSpPr>
        <p:spPr>
          <a:xfrm rot="10800000">
            <a:off x="5191782" y="3711215"/>
            <a:ext cx="717280" cy="2424212"/>
          </a:xfrm>
          <a:prstGeom prst="bentConnector3">
            <a:avLst>
              <a:gd name="adj1" fmla="val 544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6DB55621-F239-D049-94B8-651A2944D218}"/>
              </a:ext>
            </a:extLst>
          </p:cNvPr>
          <p:cNvCxnSpPr>
            <a:stCxn id="162" idx="1"/>
            <a:endCxn id="189" idx="2"/>
          </p:cNvCxnSpPr>
          <p:nvPr/>
        </p:nvCxnSpPr>
        <p:spPr>
          <a:xfrm rot="10800000">
            <a:off x="5123290" y="4212617"/>
            <a:ext cx="785772" cy="1922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2D43B786-F20A-D241-9372-0A9D24DC49A6}"/>
              </a:ext>
            </a:extLst>
          </p:cNvPr>
          <p:cNvCxnSpPr>
            <a:stCxn id="273" idx="3"/>
            <a:endCxn id="183" idx="2"/>
          </p:cNvCxnSpPr>
          <p:nvPr/>
        </p:nvCxnSpPr>
        <p:spPr>
          <a:xfrm flipV="1">
            <a:off x="2571485" y="3799223"/>
            <a:ext cx="2553757" cy="618289"/>
          </a:xfrm>
          <a:prstGeom prst="bentConnector3">
            <a:avLst>
              <a:gd name="adj1" fmla="val 108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461D5549-32E0-2745-9E7A-1E1397D77C72}"/>
              </a:ext>
            </a:extLst>
          </p:cNvPr>
          <p:cNvCxnSpPr>
            <a:stCxn id="273" idx="3"/>
            <a:endCxn id="187" idx="2"/>
          </p:cNvCxnSpPr>
          <p:nvPr/>
        </p:nvCxnSpPr>
        <p:spPr>
          <a:xfrm flipV="1">
            <a:off x="2571485" y="4304918"/>
            <a:ext cx="2626934" cy="112594"/>
          </a:xfrm>
          <a:prstGeom prst="bentConnector3">
            <a:avLst>
              <a:gd name="adj1" fmla="val 10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772526F-EBF3-424C-882B-9E14DB26454B}"/>
              </a:ext>
            </a:extLst>
          </p:cNvPr>
          <p:cNvCxnSpPr>
            <a:stCxn id="185" idx="3"/>
            <a:endCxn id="200" idx="2"/>
          </p:cNvCxnSpPr>
          <p:nvPr/>
        </p:nvCxnSpPr>
        <p:spPr>
          <a:xfrm rot="10800000">
            <a:off x="3986185" y="3933121"/>
            <a:ext cx="769303" cy="281169"/>
          </a:xfrm>
          <a:prstGeom prst="bentConnector3">
            <a:avLst>
              <a:gd name="adj1" fmla="val 14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51939F8E-B07B-D24A-A8E8-258CF2BE6DCD}"/>
              </a:ext>
            </a:extLst>
          </p:cNvPr>
          <p:cNvCxnSpPr>
            <a:stCxn id="181" idx="3"/>
            <a:endCxn id="199" idx="2"/>
          </p:cNvCxnSpPr>
          <p:nvPr/>
        </p:nvCxnSpPr>
        <p:spPr>
          <a:xfrm rot="10800000" flipV="1">
            <a:off x="4044745" y="3708594"/>
            <a:ext cx="710546" cy="79318"/>
          </a:xfrm>
          <a:prstGeom prst="bentConnector3">
            <a:avLst>
              <a:gd name="adj1" fmla="val 153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4F35714F-32A6-9C4F-9906-10528C655C97}"/>
              </a:ext>
            </a:extLst>
          </p:cNvPr>
          <p:cNvSpPr txBox="1"/>
          <p:nvPr/>
        </p:nvSpPr>
        <p:spPr>
          <a:xfrm>
            <a:off x="1455779" y="212223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68FC1FBF-B3FA-7445-9411-0311C48C60DD}"/>
              </a:ext>
            </a:extLst>
          </p:cNvPr>
          <p:cNvCxnSpPr>
            <a:stCxn id="78" idx="1"/>
            <a:endCxn id="9" idx="3"/>
          </p:cNvCxnSpPr>
          <p:nvPr/>
        </p:nvCxnSpPr>
        <p:spPr>
          <a:xfrm rot="10800000">
            <a:off x="1019322" y="1663011"/>
            <a:ext cx="2551577" cy="2262748"/>
          </a:xfrm>
          <a:prstGeom prst="bentConnector3">
            <a:avLst>
              <a:gd name="adj1" fmla="val 28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FB4EC8A-2B20-2C48-B005-5F15A16DFAB6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412832" y="804015"/>
            <a:chExt cx="4689255" cy="2730512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C091C6E5-B7D0-2645-892B-3C86E8AA9D5E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CF4DD9D-4376-114C-9752-05AC7DC5479D}"/>
                  </a:ext>
                </a:extLst>
              </p:cNvPr>
              <p:cNvGrpSpPr/>
              <p:nvPr/>
            </p:nvGrpSpPr>
            <p:grpSpPr>
              <a:xfrm>
                <a:off x="2897097" y="1518780"/>
                <a:ext cx="953610" cy="594917"/>
                <a:chOff x="2897097" y="1518780"/>
                <a:chExt cx="953610" cy="594917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3E2AFEB5-B545-D744-A9B1-30153C49FF1F}"/>
                    </a:ext>
                  </a:extLst>
                </p:cNvPr>
                <p:cNvSpPr/>
                <p:nvPr/>
              </p:nvSpPr>
              <p:spPr>
                <a:xfrm>
                  <a:off x="2897097" y="1835376"/>
                  <a:ext cx="953610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89F4EB60-B400-8345-9416-9C36FC4A1950}"/>
                    </a:ext>
                  </a:extLst>
                </p:cNvPr>
                <p:cNvSpPr/>
                <p:nvPr/>
              </p:nvSpPr>
              <p:spPr>
                <a:xfrm>
                  <a:off x="2901750" y="1518780"/>
                  <a:ext cx="456452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stb</a:t>
                  </a:r>
                  <a:endParaRPr kumimoji="1" lang="ko-Kore-KR" altLang="en-US" sz="1100" dirty="0"/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9ED8E277-E1C5-2047-B8C2-CFD92248DEF5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81EC399-6508-B44B-8D17-5E571D82D4ED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3314700" y="1155688"/>
                  <a:chExt cx="7775860" cy="2990285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33445A07-9299-4445-B17B-90BB2622BE90}"/>
                      </a:ext>
                    </a:extLst>
                  </p:cNvPr>
                  <p:cNvSpPr/>
                  <p:nvPr/>
                </p:nvSpPr>
                <p:spPr>
                  <a:xfrm>
                    <a:off x="3314700" y="1155688"/>
                    <a:ext cx="7775860" cy="299028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</a:t>
                    </a:r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rtlink.Interface</a:t>
                    </a:r>
                    <a:endParaRPr kumimoji="1" lang="ko-Kore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BBB27C3A-5EEE-C641-B30C-226B96D84D58}"/>
                      </a:ext>
                    </a:extLst>
                  </p:cNvPr>
                  <p:cNvGrpSpPr/>
                  <p:nvPr/>
                </p:nvGrpSpPr>
                <p:grpSpPr>
                  <a:xfrm>
                    <a:off x="3498271" y="1633654"/>
                    <a:ext cx="3629890" cy="2346702"/>
                    <a:chOff x="3758046" y="1633654"/>
                    <a:chExt cx="3629890" cy="234670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D5BB0E92-25A8-2146-BAE2-54967DDF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8046" y="1633654"/>
                      <a:ext cx="3629890" cy="2346702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kumimoji="1" lang="ko-Kore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8A284586-2141-ED48-80A9-0F5412B56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1944006"/>
                      <a:ext cx="756902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stb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C72AD99C-5E97-BF4D-B2CE-F2F0662F0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69" y="2297896"/>
                      <a:ext cx="2024922" cy="353889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</a:t>
                      </a:r>
                    </a:p>
                    <a:p>
                      <a:pPr algn="ctr"/>
                      <a:r>
                        <a:rPr kumimoji="1" lang="en-US" altLang="ko-Kore-KR" sz="1100" dirty="0"/>
                        <a:t>stamped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3F9A293-3FFC-6343-B9A4-42D13590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0" y="2695324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0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3CE31BE5-B5D6-3245-BE93-42F7E7D0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3047552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3" name="모서리가 둥근 직사각형 12">
                      <a:extLst>
                        <a:ext uri="{FF2B5EF4-FFF2-40B4-BE49-F238E27FC236}">
                          <a16:creationId xmlns:a16="http://schemas.microsoft.com/office/drawing/2014/main" id="{6DB10064-BED0-D94B-9BF3-C28A50A19B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786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CF53326-E041-F042-80E7-B17F1E620933}"/>
                      </a:ext>
                    </a:extLst>
                  </p:cNvPr>
                  <p:cNvGrpSpPr/>
                  <p:nvPr/>
                </p:nvGrpSpPr>
                <p:grpSpPr>
                  <a:xfrm>
                    <a:off x="7294415" y="1633654"/>
                    <a:ext cx="3629890" cy="2346702"/>
                    <a:chOff x="7554190" y="1633654"/>
                    <a:chExt cx="3629890" cy="2346702"/>
                  </a:xfrm>
                </p:grpSpPr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D85F00DE-04B1-4448-BAA3-F955B5660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4190" y="1633654"/>
                      <a:ext cx="3629890" cy="23467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OInterface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o</a:t>
                      </a:r>
                    </a:p>
                  </p:txBody>
                </p:sp>
                <p:sp>
                  <p:nvSpPr>
                    <p:cNvPr id="16" name="직사각형 15">
                      <a:extLst>
                        <a:ext uri="{FF2B5EF4-FFF2-40B4-BE49-F238E27FC236}">
                          <a16:creationId xmlns:a16="http://schemas.microsoft.com/office/drawing/2014/main" id="{6BC0FF54-A0F0-8D49-B5A5-8C299FA9A0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2649818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1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BBFA02F-8B19-F243-BE44-0BB9D831D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3001067"/>
                      <a:ext cx="1413748" cy="304800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3046C15A-571A-F943-BB23-284FF1F58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1611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</p:grp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1C239D6D-7C72-AB44-A4E6-B943C5EAC924}"/>
                    </a:ext>
                  </a:extLst>
                </p:cNvPr>
                <p:cNvSpPr/>
                <p:nvPr/>
              </p:nvSpPr>
              <p:spPr>
                <a:xfrm>
                  <a:off x="2901750" y="2823178"/>
                  <a:ext cx="456452" cy="278321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>
                  <a:solidFill>
                    <a:schemeClr val="accent1">
                      <a:shade val="50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busy</a:t>
                  </a:r>
                  <a:endParaRPr kumimoji="1" lang="ko-Kore-KR" altLang="en-US" sz="1100" dirty="0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E78BDF-0B50-E945-8C39-0EBA735C4C14}"/>
                </a:ext>
              </a:extLst>
            </p:cNvPr>
            <p:cNvGrpSpPr/>
            <p:nvPr/>
          </p:nvGrpSpPr>
          <p:grpSpPr>
            <a:xfrm>
              <a:off x="1363378" y="2328385"/>
              <a:ext cx="1056824" cy="246221"/>
              <a:chOff x="1363378" y="2328385"/>
              <a:chExt cx="1056824" cy="246221"/>
            </a:xfrm>
          </p:grpSpPr>
          <p:sp>
            <p:nvSpPr>
              <p:cNvPr id="225" name="삼각형 224">
                <a:extLst>
                  <a:ext uri="{FF2B5EF4-FFF2-40B4-BE49-F238E27FC236}">
                    <a16:creationId xmlns:a16="http://schemas.microsoft.com/office/drawing/2014/main" id="{08C28CBC-D90E-F249-823A-6EC75F6BE401}"/>
                  </a:ext>
                </a:extLst>
              </p:cNvPr>
              <p:cNvSpPr/>
              <p:nvPr/>
            </p:nvSpPr>
            <p:spPr>
              <a:xfrm rot="16200000">
                <a:off x="1364074" y="242575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32C7398F-038A-244C-85C7-AA4D5EAB4C1C}"/>
                  </a:ext>
                </a:extLst>
              </p:cNvPr>
              <p:cNvSpPr txBox="1"/>
              <p:nvPr/>
            </p:nvSpPr>
            <p:spPr>
              <a:xfrm>
                <a:off x="1607863" y="2328385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3" name="꺾인 연결선[E] 232">
                <a:extLst>
                  <a:ext uri="{FF2B5EF4-FFF2-40B4-BE49-F238E27FC236}">
                    <a16:creationId xmlns:a16="http://schemas.microsoft.com/office/drawing/2014/main" id="{24B4A983-78EE-E042-AA16-7C197811B15E}"/>
                  </a:ext>
                </a:extLst>
              </p:cNvPr>
              <p:cNvCxnSpPr>
                <a:cxnSpLocks/>
                <a:stCxn id="232" idx="1"/>
                <a:endCxn id="225" idx="3"/>
              </p:cNvCxnSpPr>
              <p:nvPr/>
            </p:nvCxnSpPr>
            <p:spPr>
              <a:xfrm rot="10800000">
                <a:off x="1411993" y="2450066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324F95-06FF-3F48-BA06-F4353C1548D3}"/>
                </a:ext>
              </a:extLst>
            </p:cNvPr>
            <p:cNvGrpSpPr/>
            <p:nvPr/>
          </p:nvGrpSpPr>
          <p:grpSpPr>
            <a:xfrm>
              <a:off x="968066" y="1637556"/>
              <a:ext cx="1056824" cy="246221"/>
              <a:chOff x="968066" y="1637556"/>
              <a:chExt cx="1056824" cy="246221"/>
            </a:xfrm>
          </p:grpSpPr>
          <p:sp>
            <p:nvSpPr>
              <p:cNvPr id="234" name="삼각형 233">
                <a:extLst>
                  <a:ext uri="{FF2B5EF4-FFF2-40B4-BE49-F238E27FC236}">
                    <a16:creationId xmlns:a16="http://schemas.microsoft.com/office/drawing/2014/main" id="{6B020C29-B98A-094D-973E-E8F5AE0B29A6}"/>
                  </a:ext>
                </a:extLst>
              </p:cNvPr>
              <p:cNvSpPr/>
              <p:nvPr/>
            </p:nvSpPr>
            <p:spPr>
              <a:xfrm rot="16200000">
                <a:off x="968762" y="173492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B990688-8A14-E449-9888-20F4142CFF48}"/>
                  </a:ext>
                </a:extLst>
              </p:cNvPr>
              <p:cNvSpPr txBox="1"/>
              <p:nvPr/>
            </p:nvSpPr>
            <p:spPr>
              <a:xfrm>
                <a:off x="1212551" y="1637556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6" name="꺾인 연결선[E] 235">
                <a:extLst>
                  <a:ext uri="{FF2B5EF4-FFF2-40B4-BE49-F238E27FC236}">
                    <a16:creationId xmlns:a16="http://schemas.microsoft.com/office/drawing/2014/main" id="{23684B26-1868-2946-8196-328443E4DFF9}"/>
                  </a:ext>
                </a:extLst>
              </p:cNvPr>
              <p:cNvCxnSpPr>
                <a:cxnSpLocks/>
                <a:stCxn id="235" idx="1"/>
                <a:endCxn id="234" idx="3"/>
              </p:cNvCxnSpPr>
              <p:nvPr/>
            </p:nvCxnSpPr>
            <p:spPr>
              <a:xfrm rot="10800000">
                <a:off x="1016681" y="1759237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48BE377-CC8C-A049-8D9B-B2D53393DB29}"/>
                </a:ext>
              </a:extLst>
            </p:cNvPr>
            <p:cNvGrpSpPr/>
            <p:nvPr/>
          </p:nvGrpSpPr>
          <p:grpSpPr>
            <a:xfrm>
              <a:off x="1361049" y="2619138"/>
              <a:ext cx="1056824" cy="246221"/>
              <a:chOff x="1361049" y="2619138"/>
              <a:chExt cx="1056824" cy="246221"/>
            </a:xfrm>
          </p:grpSpPr>
          <p:sp>
            <p:nvSpPr>
              <p:cNvPr id="237" name="삼각형 236">
                <a:extLst>
                  <a:ext uri="{FF2B5EF4-FFF2-40B4-BE49-F238E27FC236}">
                    <a16:creationId xmlns:a16="http://schemas.microsoft.com/office/drawing/2014/main" id="{2360F8D3-AB15-1E42-ACEA-FBF241462381}"/>
                  </a:ext>
                </a:extLst>
              </p:cNvPr>
              <p:cNvSpPr/>
              <p:nvPr/>
            </p:nvSpPr>
            <p:spPr>
              <a:xfrm rot="16200000">
                <a:off x="1361745" y="271651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A5A2B3BD-ABFB-564B-BF1A-E56D0C822806}"/>
                  </a:ext>
                </a:extLst>
              </p:cNvPr>
              <p:cNvSpPr txBox="1"/>
              <p:nvPr/>
            </p:nvSpPr>
            <p:spPr>
              <a:xfrm>
                <a:off x="1605534" y="261913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9" name="꺾인 연결선[E] 238">
                <a:extLst>
                  <a:ext uri="{FF2B5EF4-FFF2-40B4-BE49-F238E27FC236}">
                    <a16:creationId xmlns:a16="http://schemas.microsoft.com/office/drawing/2014/main" id="{66735D60-C379-C54C-9DAC-97D98A836A9B}"/>
                  </a:ext>
                </a:extLst>
              </p:cNvPr>
              <p:cNvCxnSpPr>
                <a:cxnSpLocks/>
                <a:stCxn id="238" idx="1"/>
                <a:endCxn id="237" idx="3"/>
              </p:cNvCxnSpPr>
              <p:nvPr/>
            </p:nvCxnSpPr>
            <p:spPr>
              <a:xfrm rot="10800000">
                <a:off x="1409664" y="2740819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CC59B7C-23CB-2A47-8758-87301165662F}"/>
              </a:ext>
            </a:extLst>
          </p:cNvPr>
          <p:cNvSpPr/>
          <p:nvPr/>
        </p:nvSpPr>
        <p:spPr>
          <a:xfrm>
            <a:off x="4838407" y="59967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F258B084-B66C-F74A-A870-357596D38851}"/>
              </a:ext>
            </a:extLst>
          </p:cNvPr>
          <p:cNvCxnSpPr>
            <a:stCxn id="162" idx="1"/>
            <a:endCxn id="240" idx="3"/>
          </p:cNvCxnSpPr>
          <p:nvPr/>
        </p:nvCxnSpPr>
        <p:spPr>
          <a:xfrm rot="10800000">
            <a:off x="5387050" y="6131393"/>
            <a:ext cx="522012" cy="4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0BFFF3-784C-EE49-862E-B71A9C06778C}"/>
              </a:ext>
            </a:extLst>
          </p:cNvPr>
          <p:cNvGrpSpPr/>
          <p:nvPr/>
        </p:nvGrpSpPr>
        <p:grpSpPr>
          <a:xfrm>
            <a:off x="3936428" y="5792178"/>
            <a:ext cx="585664" cy="341763"/>
            <a:chOff x="3936428" y="5792178"/>
            <a:chExt cx="585664" cy="341763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A2314229-67BC-3143-9754-970C82ED86B6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247" name="달 246">
                <a:extLst>
                  <a:ext uri="{FF2B5EF4-FFF2-40B4-BE49-F238E27FC236}">
                    <a16:creationId xmlns:a16="http://schemas.microsoft.com/office/drawing/2014/main" id="{6EC0DFDC-F0CF-8549-AEDB-4D7F7011A3B2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31BFB79A-35AF-344D-A270-91D7C094447B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C3D389C1-4FBA-F548-B94D-3217A7040B92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0290265A-9B55-ED4E-B884-A236B52908DF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8" name="자유형 217">
              <a:extLst>
                <a:ext uri="{FF2B5EF4-FFF2-40B4-BE49-F238E27FC236}">
                  <a16:creationId xmlns:a16="http://schemas.microsoft.com/office/drawing/2014/main" id="{81F68887-0564-9C4C-9C26-9B7753A64FB4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58" name="꺾인 연결선[E] 257">
            <a:extLst>
              <a:ext uri="{FF2B5EF4-FFF2-40B4-BE49-F238E27FC236}">
                <a16:creationId xmlns:a16="http://schemas.microsoft.com/office/drawing/2014/main" id="{7BE2E0A8-5F3C-8B42-B86B-A1DA7716C63F}"/>
              </a:ext>
            </a:extLst>
          </p:cNvPr>
          <p:cNvCxnSpPr>
            <a:cxnSpLocks/>
            <a:stCxn id="240" idx="1"/>
            <a:endCxn id="218" idx="2"/>
          </p:cNvCxnSpPr>
          <p:nvPr/>
        </p:nvCxnSpPr>
        <p:spPr>
          <a:xfrm rot="10800000">
            <a:off x="4510757" y="6128466"/>
            <a:ext cx="327650" cy="2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꺾인 연결선[E] 259">
            <a:extLst>
              <a:ext uri="{FF2B5EF4-FFF2-40B4-BE49-F238E27FC236}">
                <a16:creationId xmlns:a16="http://schemas.microsoft.com/office/drawing/2014/main" id="{995A7F0E-9C6F-BB4B-B5A2-EF6B7E011E73}"/>
              </a:ext>
            </a:extLst>
          </p:cNvPr>
          <p:cNvCxnSpPr>
            <a:stCxn id="273" idx="3"/>
            <a:endCxn id="218" idx="0"/>
          </p:cNvCxnSpPr>
          <p:nvPr/>
        </p:nvCxnSpPr>
        <p:spPr>
          <a:xfrm>
            <a:off x="2571485" y="4417512"/>
            <a:ext cx="1950607" cy="1374666"/>
          </a:xfrm>
          <a:prstGeom prst="bentConnector3">
            <a:avLst>
              <a:gd name="adj1" fmla="val 1117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298E4E6-A9DB-3941-88F7-909B20EB4CA5}"/>
              </a:ext>
            </a:extLst>
          </p:cNvPr>
          <p:cNvSpPr/>
          <p:nvPr/>
        </p:nvSpPr>
        <p:spPr>
          <a:xfrm>
            <a:off x="3113536" y="4968469"/>
            <a:ext cx="1077912" cy="709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PriorityEncoder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4" name="직선 연결선[R] 263">
            <a:extLst>
              <a:ext uri="{FF2B5EF4-FFF2-40B4-BE49-F238E27FC236}">
                <a16:creationId xmlns:a16="http://schemas.microsoft.com/office/drawing/2014/main" id="{729C7F89-9A69-174D-879F-D01FC6D670EA}"/>
              </a:ext>
            </a:extLst>
          </p:cNvPr>
          <p:cNvCxnSpPr/>
          <p:nvPr/>
        </p:nvCxnSpPr>
        <p:spPr>
          <a:xfrm>
            <a:off x="4674581" y="523914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1EDE75B8-E2A3-F042-B473-1D01936C243A}"/>
              </a:ext>
            </a:extLst>
          </p:cNvPr>
          <p:cNvSpPr txBox="1"/>
          <p:nvPr/>
        </p:nvSpPr>
        <p:spPr>
          <a:xfrm>
            <a:off x="4837991" y="520077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9EB0A0A9-E75A-7344-9867-0A64CE5DC32E}"/>
              </a:ext>
            </a:extLst>
          </p:cNvPr>
          <p:cNvCxnSpPr>
            <a:stCxn id="247" idx="1"/>
            <a:endCxn id="263" idx="2"/>
          </p:cNvCxnSpPr>
          <p:nvPr/>
        </p:nvCxnSpPr>
        <p:spPr>
          <a:xfrm rot="10800000">
            <a:off x="3652492" y="5678081"/>
            <a:ext cx="283936" cy="285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2D58C111-312B-9B40-922E-A9DD34A28413}"/>
              </a:ext>
            </a:extLst>
          </p:cNvPr>
          <p:cNvCxnSpPr>
            <a:stCxn id="263" idx="0"/>
            <a:endCxn id="12" idx="3"/>
          </p:cNvCxnSpPr>
          <p:nvPr/>
        </p:nvCxnSpPr>
        <p:spPr>
          <a:xfrm rot="16200000" flipV="1">
            <a:off x="1385074" y="2701051"/>
            <a:ext cx="2297779" cy="22370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[R] 270">
            <a:extLst>
              <a:ext uri="{FF2B5EF4-FFF2-40B4-BE49-F238E27FC236}">
                <a16:creationId xmlns:a16="http://schemas.microsoft.com/office/drawing/2014/main" id="{2F4B2D84-6ADB-164D-A599-8C1B828F8332}"/>
              </a:ext>
            </a:extLst>
          </p:cNvPr>
          <p:cNvCxnSpPr/>
          <p:nvPr/>
        </p:nvCxnSpPr>
        <p:spPr>
          <a:xfrm>
            <a:off x="3592972" y="465817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0ADE1C08-2197-984A-AC1E-FCA229ABD11C}"/>
              </a:ext>
            </a:extLst>
          </p:cNvPr>
          <p:cNvSpPr txBox="1"/>
          <p:nvPr/>
        </p:nvSpPr>
        <p:spPr>
          <a:xfrm>
            <a:off x="3756382" y="461980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B515112-CBEC-704A-90F8-D7D5E438AB3C}"/>
              </a:ext>
            </a:extLst>
          </p:cNvPr>
          <p:cNvSpPr txBox="1"/>
          <p:nvPr/>
        </p:nvSpPr>
        <p:spPr>
          <a:xfrm>
            <a:off x="5075209" y="439232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~</a:t>
            </a:r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BCAA5F5-DE5A-B94B-BF5F-40540EEC40D0}"/>
              </a:ext>
            </a:extLst>
          </p:cNvPr>
          <p:cNvSpPr txBox="1"/>
          <p:nvPr/>
        </p:nvSpPr>
        <p:spPr>
          <a:xfrm>
            <a:off x="5071817" y="3811094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AAA0D2C-BB07-1E4C-AE0D-28A36FDCF9ED}"/>
              </a:ext>
            </a:extLst>
          </p:cNvPr>
          <p:cNvSpPr txBox="1"/>
          <p:nvPr/>
        </p:nvSpPr>
        <p:spPr>
          <a:xfrm>
            <a:off x="5545716" y="3508799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sensitivity[0]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409950-E351-AD4D-B5F8-192862047267}"/>
              </a:ext>
            </a:extLst>
          </p:cNvPr>
          <p:cNvSpPr txBox="1"/>
          <p:nvPr/>
        </p:nvSpPr>
        <p:spPr>
          <a:xfrm>
            <a:off x="5550421" y="4100634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sensitivity[1]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E582B535-7F1B-2D42-9CAE-0A194C6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202CB914-77FA-D94F-A802-AB9F562F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AE7DDB3-6CA4-4B48-97BE-4D1CD299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98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noFill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264080" cy="1296644"/>
            <a:chOff x="1189023" y="3493366"/>
            <a:chExt cx="4264080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264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noFill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BFF804-9E19-CA4B-AC3B-91C845631C3C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A88269D-A217-8842-B7F9-AA802C38B8D6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77" name="수행의 시작/종료 76">
              <a:extLst>
                <a:ext uri="{FF2B5EF4-FFF2-40B4-BE49-F238E27FC236}">
                  <a16:creationId xmlns:a16="http://schemas.microsoft.com/office/drawing/2014/main" id="{3115845B-BADF-5C43-89BF-C586C094C757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78D7073-63CA-0344-A2D2-1CC497DF1CFA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74DBE95-5694-8442-8BF3-304F47215ACC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17871AB0-E138-874E-A8D5-9B3DEB73C6BD}"/>
              </a:ext>
            </a:extLst>
          </p:cNvPr>
          <p:cNvCxnSpPr>
            <a:stCxn id="95" idx="1"/>
            <a:endCxn id="108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F94AD09-832C-1D4A-9F2A-C907682D191A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78069FB4-706A-944C-B969-D18B9EECE909}"/>
              </a:ext>
            </a:extLst>
          </p:cNvPr>
          <p:cNvCxnSpPr>
            <a:stCxn id="39" idx="1"/>
            <a:endCxn id="105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72C37DD-2133-D144-A421-78898FA74A5D}"/>
              </a:ext>
            </a:extLst>
          </p:cNvPr>
          <p:cNvCxnSpPr>
            <a:stCxn id="6" idx="2"/>
            <a:endCxn id="77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06783481-5438-7848-985A-E3BE9B67FABD}"/>
              </a:ext>
            </a:extLst>
          </p:cNvPr>
          <p:cNvCxnSpPr>
            <a:cxnSpLocks/>
            <a:stCxn id="9" idx="3"/>
            <a:endCxn id="25" idx="3"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52B95E1-203F-B94B-85A3-7692D29D28E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53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9421-5C40-B64D-A474-9C87ADA46FED}"/>
              </a:ext>
            </a:extLst>
          </p:cNvPr>
          <p:cNvSpPr/>
          <p:nvPr/>
        </p:nvSpPr>
        <p:spPr>
          <a:xfrm>
            <a:off x="172995" y="596023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/* Machine-generated using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Migen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*/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module top(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[4:0]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 5'd0;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[2:0] o;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wire n;</a:t>
            </a:r>
          </a:p>
          <a:p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always @(*)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o &lt;= 3'd0;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[4])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3'd4;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[3])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2'd3;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[2])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2'd2;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[1])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1'd1;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[0])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assign n =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== 1'd0);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endmodule</a:t>
            </a:r>
            <a:endParaRPr lang="ko-Kore-KR" altLang="en-US" sz="1300" dirty="0"/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496802C-F7B8-3C4C-A14F-0955C9A43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094737"/>
              </p:ext>
            </p:extLst>
          </p:nvPr>
        </p:nvGraphicFramePr>
        <p:xfrm>
          <a:off x="4584358" y="1606379"/>
          <a:ext cx="5350476" cy="289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130197549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868069423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249682130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683955049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736344807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572640004"/>
                    </a:ext>
                  </a:extLst>
                </a:gridCol>
              </a:tblGrid>
              <a:tr h="413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[0]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609354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5’d4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22304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5’d3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09149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5’d2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44812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457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04517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05603"/>
                  </a:ext>
                </a:extLst>
              </a:tr>
            </a:tbl>
          </a:graphicData>
        </a:graphic>
      </p:graphicFrame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CC98D-08BE-CF41-95F3-58C98D8C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380F66-307F-B144-9FA6-C9277296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2A9020-52F7-EA47-BADC-3432B2BD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7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043BE-780E-C048-BD48-E706FD7A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gateware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A4B65-135D-9F49-BDA2-1EAD7A5D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19404-107F-F948-99B9-287957EA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4BB57-8101-7348-8825-9FAEBF0B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698E2-C725-FC4E-8DC0-6D66EE84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783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0F034-B7D7-8042-85AD-C7A94CB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ttl_simple.Output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BE6A9-E679-5E49-92E4-D11E9E54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F51E-DE22-A944-8A3E-F0332570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F433E-66D8-5141-91DC-AE047FE9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084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28F44-DCC2-2B4F-966C-CE84A02B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04E8C-DAEE-484B-936C-D4C5192B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71410-2C14-7F4A-815B-F881034B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616B3-C056-164A-8658-7E7C469C2DE8}"/>
              </a:ext>
            </a:extLst>
          </p:cNvPr>
          <p:cNvSpPr/>
          <p:nvPr/>
        </p:nvSpPr>
        <p:spPr>
          <a:xfrm>
            <a:off x="4964938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182E0-542E-2B4B-860D-94D89B158DC6}"/>
              </a:ext>
            </a:extLst>
          </p:cNvPr>
          <p:cNvSpPr/>
          <p:nvPr/>
        </p:nvSpPr>
        <p:spPr>
          <a:xfrm>
            <a:off x="4964939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45BF8A-7E52-E348-B60D-A3C6EC70AF98}"/>
              </a:ext>
            </a:extLst>
          </p:cNvPr>
          <p:cNvSpPr/>
          <p:nvPr/>
        </p:nvSpPr>
        <p:spPr>
          <a:xfrm>
            <a:off x="2969477" y="344034"/>
            <a:ext cx="6411967" cy="5724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CDC2292-7193-BE4D-AFAA-9FED04519924}"/>
              </a:ext>
            </a:extLst>
          </p:cNvPr>
          <p:cNvGrpSpPr/>
          <p:nvPr/>
        </p:nvGrpSpPr>
        <p:grpSpPr>
          <a:xfrm>
            <a:off x="3080704" y="789267"/>
            <a:ext cx="2842986" cy="2730512"/>
            <a:chOff x="3280766" y="1139537"/>
            <a:chExt cx="4714323" cy="299028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1F23412-37BC-AC4B-AE45-0E222F3E4397}"/>
                </a:ext>
              </a:extLst>
            </p:cNvPr>
            <p:cNvSpPr/>
            <p:nvPr/>
          </p:nvSpPr>
          <p:spPr>
            <a:xfrm>
              <a:off x="3280766" y="1139537"/>
              <a:ext cx="4714323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BA98CEE-CA90-BB4F-AC6C-56F5D3764F72}"/>
                </a:ext>
              </a:extLst>
            </p:cNvPr>
            <p:cNvGrpSpPr/>
            <p:nvPr/>
          </p:nvGrpSpPr>
          <p:grpSpPr>
            <a:xfrm>
              <a:off x="3430624" y="1633654"/>
              <a:ext cx="4414608" cy="2346702"/>
              <a:chOff x="3690399" y="1633654"/>
              <a:chExt cx="4414608" cy="2346702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432BC9F-2ED7-DB47-88D3-207F81EA7AB7}"/>
                  </a:ext>
                </a:extLst>
              </p:cNvPr>
              <p:cNvSpPr/>
              <p:nvPr/>
            </p:nvSpPr>
            <p:spPr>
              <a:xfrm>
                <a:off x="3690399" y="1633654"/>
                <a:ext cx="4414608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156F1C5-7BA4-B44B-8535-D53A6FD52A92}"/>
                  </a:ext>
                </a:extLst>
              </p:cNvPr>
              <p:cNvSpPr/>
              <p:nvPr/>
            </p:nvSpPr>
            <p:spPr>
              <a:xfrm>
                <a:off x="3869973" y="2046714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CACAF95-527C-024F-A689-766D21E468C2}"/>
                  </a:ext>
                </a:extLst>
              </p:cNvPr>
              <p:cNvSpPr/>
              <p:nvPr/>
            </p:nvSpPr>
            <p:spPr>
              <a:xfrm>
                <a:off x="3869972" y="3204557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6D37217-9A74-4E4C-9D45-BA4A4ECA70DE}"/>
                  </a:ext>
                </a:extLst>
              </p:cNvPr>
              <p:cNvSpPr/>
              <p:nvPr/>
            </p:nvSpPr>
            <p:spPr>
              <a:xfrm>
                <a:off x="3869972" y="2472520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data[0:0]</a:t>
                </a:r>
              </a:p>
            </p:txBody>
          </p:sp>
        </p:grpSp>
      </p:grp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DB05BEFF-66C9-7F46-B0D4-ECEBDA39D5D5}"/>
              </a:ext>
            </a:extLst>
          </p:cNvPr>
          <p:cNvSpPr/>
          <p:nvPr/>
        </p:nvSpPr>
        <p:spPr>
          <a:xfrm>
            <a:off x="5175756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338CDB-ABBB-EC45-B87C-88A7ACEF65F7}"/>
              </a:ext>
            </a:extLst>
          </p:cNvPr>
          <p:cNvSpPr/>
          <p:nvPr/>
        </p:nvSpPr>
        <p:spPr>
          <a:xfrm>
            <a:off x="9558925" y="4985038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38FA0C8-4BE9-CA4D-8EC2-18A3E237215C}"/>
              </a:ext>
            </a:extLst>
          </p:cNvPr>
          <p:cNvGrpSpPr/>
          <p:nvPr/>
        </p:nvGrpSpPr>
        <p:grpSpPr>
          <a:xfrm rot="5400000">
            <a:off x="4294174" y="5099366"/>
            <a:ext cx="529936" cy="318262"/>
            <a:chOff x="8353698" y="2332008"/>
            <a:chExt cx="529936" cy="318262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B079B30-8909-634B-9BE1-F702A7BFA05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04BDF50-F02D-474B-A666-96832965663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9D8B563-3D9C-6C49-B3F5-259DE1390298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296C0929-81A9-114F-8488-51F51238D62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2E9C9B7-80A0-B641-8622-37FBA900243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25450B13-1EE8-314A-8774-3AB6776C0038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114227A6-9D32-BF40-9327-E3F22F8BD863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705F2A4-B01A-634D-9061-5E741C37F1AE}"/>
              </a:ext>
            </a:extLst>
          </p:cNvPr>
          <p:cNvCxnSpPr>
            <a:stCxn id="96" idx="3"/>
            <a:endCxn id="146" idx="1"/>
          </p:cNvCxnSpPr>
          <p:nvPr/>
        </p:nvCxnSpPr>
        <p:spPr>
          <a:xfrm>
            <a:off x="3735821" y="1756797"/>
            <a:ext cx="826589" cy="3275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68EC00B-49F1-094A-A950-CB4FA93A6468}"/>
              </a:ext>
            </a:extLst>
          </p:cNvPr>
          <p:cNvCxnSpPr>
            <a:stCxn id="146" idx="0"/>
            <a:endCxn id="137" idx="1"/>
          </p:cNvCxnSpPr>
          <p:nvPr/>
        </p:nvCxnSpPr>
        <p:spPr>
          <a:xfrm>
            <a:off x="4718274" y="5258498"/>
            <a:ext cx="241697" cy="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B8AE7777-FD5F-4D40-A36F-7E6A5A943C16}"/>
              </a:ext>
            </a:extLst>
          </p:cNvPr>
          <p:cNvGrpSpPr/>
          <p:nvPr/>
        </p:nvGrpSpPr>
        <p:grpSpPr>
          <a:xfrm>
            <a:off x="4959971" y="5107364"/>
            <a:ext cx="1923331" cy="339230"/>
            <a:chOff x="3558527" y="5107364"/>
            <a:chExt cx="1923331" cy="33923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B993F10-281D-3B4A-B3BC-F3428B25D033}"/>
                </a:ext>
              </a:extLst>
            </p:cNvPr>
            <p:cNvSpPr/>
            <p:nvPr/>
          </p:nvSpPr>
          <p:spPr>
            <a:xfrm>
              <a:off x="3558527" y="5107364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pad_k</a:t>
              </a:r>
              <a:endParaRPr kumimoji="1" lang="ko-Kore-KR" altLang="en-US" sz="1100" dirty="0"/>
            </a:p>
          </p:txBody>
        </p:sp>
        <p:sp>
          <p:nvSpPr>
            <p:cNvPr id="152" name="삼각형 151">
              <a:extLst>
                <a:ext uri="{FF2B5EF4-FFF2-40B4-BE49-F238E27FC236}">
                  <a16:creationId xmlns:a16="http://schemas.microsoft.com/office/drawing/2014/main" id="{A44FD26A-3AF3-6540-B147-742E3C2E432B}"/>
                </a:ext>
              </a:extLst>
            </p:cNvPr>
            <p:cNvSpPr/>
            <p:nvPr/>
          </p:nvSpPr>
          <p:spPr>
            <a:xfrm rot="16200000">
              <a:off x="4425730" y="52977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C5F8009-556B-0541-A5CE-F05AE77B224A}"/>
                </a:ext>
              </a:extLst>
            </p:cNvPr>
            <p:cNvSpPr txBox="1"/>
            <p:nvPr/>
          </p:nvSpPr>
          <p:spPr>
            <a:xfrm>
              <a:off x="4669519" y="52003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39DBEF9B-FBF3-AD4A-BD8C-CCFF643A3B1D}"/>
                </a:ext>
              </a:extLst>
            </p:cNvPr>
            <p:cNvCxnSpPr>
              <a:cxnSpLocks/>
              <a:stCxn id="153" idx="1"/>
              <a:endCxn id="152" idx="3"/>
            </p:cNvCxnSpPr>
            <p:nvPr/>
          </p:nvCxnSpPr>
          <p:spPr>
            <a:xfrm rot="10800000">
              <a:off x="4473649" y="532205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79CC5D9F-3A55-BA47-879E-D4C8DA830943}"/>
              </a:ext>
            </a:extLst>
          </p:cNvPr>
          <p:cNvCxnSpPr>
            <a:stCxn id="98" idx="3"/>
            <a:endCxn id="140" idx="4"/>
          </p:cNvCxnSpPr>
          <p:nvPr/>
        </p:nvCxnSpPr>
        <p:spPr>
          <a:xfrm>
            <a:off x="4131933" y="2145612"/>
            <a:ext cx="268083" cy="2985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F990F831-FEF6-9048-8D3A-B6B43B5BF5CB}"/>
              </a:ext>
            </a:extLst>
          </p:cNvPr>
          <p:cNvCxnSpPr>
            <a:stCxn id="137" idx="2"/>
            <a:endCxn id="141" idx="4"/>
          </p:cNvCxnSpPr>
          <p:nvPr/>
        </p:nvCxnSpPr>
        <p:spPr>
          <a:xfrm rot="5400000" flipH="1">
            <a:off x="4891568" y="4886269"/>
            <a:ext cx="34339" cy="1017452"/>
          </a:xfrm>
          <a:prstGeom prst="bentConnector4">
            <a:avLst>
              <a:gd name="adj1" fmla="val -712877"/>
              <a:gd name="adj2" fmla="val 122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6138B8C1-41B2-DE43-A757-4534CA61A2B6}"/>
              </a:ext>
            </a:extLst>
          </p:cNvPr>
          <p:cNvGrpSpPr/>
          <p:nvPr/>
        </p:nvGrpSpPr>
        <p:grpSpPr>
          <a:xfrm rot="5400000">
            <a:off x="6775237" y="4977262"/>
            <a:ext cx="529936" cy="318262"/>
            <a:chOff x="8353698" y="2332008"/>
            <a:chExt cx="529936" cy="318262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F006A3A-66BC-2146-8527-D66E3DBBDEAB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96F25E-3902-A04D-B80F-1E1E9204A6D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97CDB15-5C91-7A44-9B95-D70FC1D6443F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5AE7643-4365-224E-969F-9867FD0F5DB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648CD31-48E6-5F4B-A6B2-C4E7AD472C8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459F2513-8085-DD44-9423-858D8D5B932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6" name="사다리꼴[T] 165">
                  <a:extLst>
                    <a:ext uri="{FF2B5EF4-FFF2-40B4-BE49-F238E27FC236}">
                      <a16:creationId xmlns:a16="http://schemas.microsoft.com/office/drawing/2014/main" id="{B0DC1029-67A7-B94C-B7FB-52B4DB7E7EBD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73D4B592-55C7-4C4C-92AA-FA04D2F2658A}"/>
              </a:ext>
            </a:extLst>
          </p:cNvPr>
          <p:cNvCxnSpPr>
            <a:cxnSpLocks/>
            <a:stCxn id="137" idx="3"/>
            <a:endCxn id="161" idx="4"/>
          </p:cNvCxnSpPr>
          <p:nvPr/>
        </p:nvCxnSpPr>
        <p:spPr>
          <a:xfrm flipV="1">
            <a:off x="5874957" y="5255721"/>
            <a:ext cx="1006118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A949B31-7FA4-1645-AE18-8B38BD0F7278}"/>
              </a:ext>
            </a:extLst>
          </p:cNvPr>
          <p:cNvCxnSpPr>
            <a:stCxn id="8" idx="3"/>
            <a:endCxn id="166" idx="1"/>
          </p:cNvCxnSpPr>
          <p:nvPr/>
        </p:nvCxnSpPr>
        <p:spPr>
          <a:xfrm>
            <a:off x="5879925" y="4413288"/>
            <a:ext cx="1163548" cy="497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DCE8C35F-612C-C541-8FFD-FD8D6F6264CB}"/>
              </a:ext>
            </a:extLst>
          </p:cNvPr>
          <p:cNvCxnSpPr>
            <a:cxnSpLocks/>
            <a:stCxn id="9" idx="3"/>
            <a:endCxn id="160" idx="4"/>
          </p:cNvCxnSpPr>
          <p:nvPr/>
        </p:nvCxnSpPr>
        <p:spPr>
          <a:xfrm>
            <a:off x="5879925" y="4841129"/>
            <a:ext cx="1001154" cy="167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7867A0A-0D62-FA4D-ACC4-B1AB316087EC}"/>
              </a:ext>
            </a:extLst>
          </p:cNvPr>
          <p:cNvGrpSpPr/>
          <p:nvPr/>
        </p:nvGrpSpPr>
        <p:grpSpPr>
          <a:xfrm>
            <a:off x="7556218" y="4985038"/>
            <a:ext cx="1923331" cy="339230"/>
            <a:chOff x="6624077" y="4962740"/>
            <a:chExt cx="1923331" cy="339230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7B067E0-818F-0A42-92A8-73D5402DCF65}"/>
                </a:ext>
              </a:extLst>
            </p:cNvPr>
            <p:cNvSpPr/>
            <p:nvPr/>
          </p:nvSpPr>
          <p:spPr>
            <a:xfrm>
              <a:off x="6624077" y="4962740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pad_o</a:t>
              </a:r>
              <a:endParaRPr kumimoji="1" lang="ko-Kore-KR" altLang="en-US" sz="1100" dirty="0"/>
            </a:p>
          </p:txBody>
        </p:sp>
        <p:sp>
          <p:nvSpPr>
            <p:cNvPr id="176" name="삼각형 175">
              <a:extLst>
                <a:ext uri="{FF2B5EF4-FFF2-40B4-BE49-F238E27FC236}">
                  <a16:creationId xmlns:a16="http://schemas.microsoft.com/office/drawing/2014/main" id="{39F8891F-37AA-BF46-9BDA-810074DA79DF}"/>
                </a:ext>
              </a:extLst>
            </p:cNvPr>
            <p:cNvSpPr/>
            <p:nvPr/>
          </p:nvSpPr>
          <p:spPr>
            <a:xfrm rot="16200000">
              <a:off x="7491280" y="515312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983F880-5DFB-354D-965D-723E3621EAB8}"/>
                </a:ext>
              </a:extLst>
            </p:cNvPr>
            <p:cNvSpPr txBox="1"/>
            <p:nvPr/>
          </p:nvSpPr>
          <p:spPr>
            <a:xfrm>
              <a:off x="7735069" y="50557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23EA57A1-FD59-624D-A0A5-95AE22B9EDF5}"/>
                </a:ext>
              </a:extLst>
            </p:cNvPr>
            <p:cNvCxnSpPr>
              <a:cxnSpLocks/>
              <a:stCxn id="177" idx="1"/>
              <a:endCxn id="176" idx="3"/>
            </p:cNvCxnSpPr>
            <p:nvPr/>
          </p:nvCxnSpPr>
          <p:spPr>
            <a:xfrm rot="10800000">
              <a:off x="7539199" y="517743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8BAA32BA-8777-5140-BCAC-744FA0F29CD7}"/>
              </a:ext>
            </a:extLst>
          </p:cNvPr>
          <p:cNvCxnSpPr>
            <a:stCxn id="166" idx="0"/>
            <a:endCxn id="175" idx="1"/>
          </p:cNvCxnSpPr>
          <p:nvPr/>
        </p:nvCxnSpPr>
        <p:spPr>
          <a:xfrm>
            <a:off x="7199337" y="5136394"/>
            <a:ext cx="356881" cy="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3F2B170F-71E5-0D4E-8C0C-73934CD6656C}"/>
              </a:ext>
            </a:extLst>
          </p:cNvPr>
          <p:cNvCxnSpPr>
            <a:cxnSpLocks/>
            <a:stCxn id="175" idx="3"/>
            <a:endCxn id="138" idx="1"/>
          </p:cNvCxnSpPr>
          <p:nvPr/>
        </p:nvCxnSpPr>
        <p:spPr>
          <a:xfrm>
            <a:off x="8471204" y="5137438"/>
            <a:ext cx="1087721" cy="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5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626AF-58EE-244B-A501-99029D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A6F86-C6F7-0047-9166-5A505B1E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5B9C2-3FF3-774F-BE9F-568907CD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4C5F7-989B-EA46-987B-6FE503B6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2D13C-4FED-DB44-9446-185F47E7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95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42F44-77EC-9E49-91CD-A548CBA4DE81}"/>
              </a:ext>
            </a:extLst>
          </p:cNvPr>
          <p:cNvGrpSpPr/>
          <p:nvPr/>
        </p:nvGrpSpPr>
        <p:grpSpPr>
          <a:xfrm>
            <a:off x="1117203" y="983638"/>
            <a:ext cx="9957594" cy="4890724"/>
            <a:chOff x="997717" y="923480"/>
            <a:chExt cx="9957594" cy="4890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9724F6-D2A9-4042-987E-0ABE02AFE65C}"/>
                </a:ext>
              </a:extLst>
            </p:cNvPr>
            <p:cNvSpPr/>
            <p:nvPr/>
          </p:nvSpPr>
          <p:spPr>
            <a:xfrm>
              <a:off x="6020583" y="363714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E936A43-44DA-2546-A242-237CEF257FA8}"/>
                </a:ext>
              </a:extLst>
            </p:cNvPr>
            <p:cNvSpPr/>
            <p:nvPr/>
          </p:nvSpPr>
          <p:spPr>
            <a:xfrm>
              <a:off x="3132197" y="1986545"/>
              <a:ext cx="1484874" cy="35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glbl_fine_ts_width</a:t>
              </a:r>
              <a:r>
                <a:rPr kumimoji="1" lang="en-US" altLang="ko-Kore-KR" sz="1100" dirty="0"/>
                <a:t> = 3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50C3B4-85D2-F241-8498-8197B03D32B6}"/>
                </a:ext>
              </a:extLst>
            </p:cNvPr>
            <p:cNvSpPr/>
            <p:nvPr/>
          </p:nvSpPr>
          <p:spPr>
            <a:xfrm>
              <a:off x="1236689" y="333910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E25F97-233F-EA4C-A870-87B049274D55}"/>
                </a:ext>
              </a:extLst>
            </p:cNvPr>
            <p:cNvSpPr/>
            <p:nvPr/>
          </p:nvSpPr>
          <p:spPr>
            <a:xfrm>
              <a:off x="4429862" y="4966265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coarse_ts_sys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EA045F-5EF2-8740-AAF2-3F99DB1FB1CD}"/>
                </a:ext>
              </a:extLst>
            </p:cNvPr>
            <p:cNvSpPr/>
            <p:nvPr/>
          </p:nvSpPr>
          <p:spPr>
            <a:xfrm>
              <a:off x="1236689" y="465158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full_ts_sys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5F7A86-B380-2441-B968-5C2B07249F66}"/>
                </a:ext>
              </a:extLst>
            </p:cNvPr>
            <p:cNvSpPr/>
            <p:nvPr/>
          </p:nvSpPr>
          <p:spPr>
            <a:xfrm>
              <a:off x="8398174" y="293666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load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C40F22-1B98-8648-AEE4-4B3F60414840}"/>
                </a:ext>
              </a:extLst>
            </p:cNvPr>
            <p:cNvSpPr/>
            <p:nvPr/>
          </p:nvSpPr>
          <p:spPr>
            <a:xfrm>
              <a:off x="7305664" y="1919513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load_value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CBB2BDAD-813D-8747-A4BB-7DDC1BDCE878}"/>
                </a:ext>
              </a:extLst>
            </p:cNvPr>
            <p:cNvSpPr/>
            <p:nvPr/>
          </p:nvSpPr>
          <p:spPr>
            <a:xfrm rot="5400000">
              <a:off x="6027382" y="376406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927E5C-86A9-F849-941B-DFCB080EC034}"/>
                </a:ext>
              </a:extLst>
            </p:cNvPr>
            <p:cNvSpPr txBox="1"/>
            <p:nvPr/>
          </p:nvSpPr>
          <p:spPr>
            <a:xfrm>
              <a:off x="5050389" y="366562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32920358-206C-E349-903F-C77DBCAFE842}"/>
                </a:ext>
              </a:extLst>
            </p:cNvPr>
            <p:cNvCxnSpPr>
              <a:cxnSpLocks/>
              <a:stCxn id="12" idx="3"/>
              <a:endCxn id="11" idx="3"/>
            </p:cNvCxnSpPr>
            <p:nvPr/>
          </p:nvCxnSpPr>
          <p:spPr>
            <a:xfrm flipV="1">
              <a:off x="5862728" y="3788371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11EBE4A-962E-5E4E-B0E4-2E3BBEC772C4}"/>
                </a:ext>
              </a:extLst>
            </p:cNvPr>
            <p:cNvGrpSpPr/>
            <p:nvPr/>
          </p:nvGrpSpPr>
          <p:grpSpPr>
            <a:xfrm>
              <a:off x="6775728" y="2914946"/>
              <a:ext cx="529936" cy="321948"/>
              <a:chOff x="5828081" y="2914946"/>
              <a:chExt cx="529936" cy="32194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EB01027-A06E-FE47-83F5-E4CEDD0AE132}"/>
                  </a:ext>
                </a:extLst>
              </p:cNvPr>
              <p:cNvSpPr/>
              <p:nvPr/>
            </p:nvSpPr>
            <p:spPr>
              <a:xfrm rot="10800000">
                <a:off x="6158268" y="2914946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276668C-8D88-5546-9E2E-45B31D736284}"/>
                  </a:ext>
                </a:extLst>
              </p:cNvPr>
              <p:cNvSpPr/>
              <p:nvPr/>
            </p:nvSpPr>
            <p:spPr>
              <a:xfrm rot="10800000">
                <a:off x="5926564" y="2917342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" name="사다리꼴[T] 17">
                <a:extLst>
                  <a:ext uri="{FF2B5EF4-FFF2-40B4-BE49-F238E27FC236}">
                    <a16:creationId xmlns:a16="http://schemas.microsoft.com/office/drawing/2014/main" id="{E92B9B93-AE6B-2346-89BF-3F19276614AC}"/>
                  </a:ext>
                </a:extLst>
              </p:cNvPr>
              <p:cNvSpPr/>
              <p:nvPr/>
            </p:nvSpPr>
            <p:spPr>
              <a:xfrm rot="10800000">
                <a:off x="5828081" y="2925167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10CAA5-C09C-4B40-964E-E655345E95B3}"/>
                </a:ext>
              </a:extLst>
            </p:cNvPr>
            <p:cNvGrpSpPr/>
            <p:nvPr/>
          </p:nvGrpSpPr>
          <p:grpSpPr>
            <a:xfrm>
              <a:off x="4053244" y="2737640"/>
              <a:ext cx="909766" cy="702841"/>
              <a:chOff x="2883371" y="5392849"/>
              <a:chExt cx="962915" cy="702841"/>
            </a:xfrm>
          </p:grpSpPr>
          <p:sp>
            <p:nvSpPr>
              <p:cNvPr id="20" name="사다리꼴[T] 19">
                <a:extLst>
                  <a:ext uri="{FF2B5EF4-FFF2-40B4-BE49-F238E27FC236}">
                    <a16:creationId xmlns:a16="http://schemas.microsoft.com/office/drawing/2014/main" id="{37273DB1-49E0-4644-9092-A0BE36377777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1E24031D-498E-3B4B-BA94-0CA6AEA62788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518C88-4A22-F340-8184-15CD1FE4DE8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93740DA-D288-8248-B5D0-8AF8B882AB7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BD7FAE-48C2-8D4F-B712-938D0740F7BB}"/>
                </a:ext>
              </a:extLst>
            </p:cNvPr>
            <p:cNvSpPr/>
            <p:nvPr/>
          </p:nvSpPr>
          <p:spPr>
            <a:xfrm>
              <a:off x="3994325" y="3690216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61‘d1</a:t>
              </a:r>
              <a:endParaRPr kumimoji="1" lang="ko-Kore-KR" altLang="en-US" sz="1100" dirty="0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FD43783-4D9C-8548-B524-D5A346137568}"/>
                </a:ext>
              </a:extLst>
            </p:cNvPr>
            <p:cNvCxnSpPr>
              <a:stCxn id="20" idx="0"/>
              <a:endCxn id="17" idx="4"/>
            </p:cNvCxnSpPr>
            <p:nvPr/>
          </p:nvCxnSpPr>
          <p:spPr>
            <a:xfrm rot="16200000" flipH="1">
              <a:off x="5629777" y="1615990"/>
              <a:ext cx="179702" cy="2423002"/>
            </a:xfrm>
            <a:prstGeom prst="bentConnector3">
              <a:avLst>
                <a:gd name="adj1" fmla="val -1272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C0F50B03-AAB0-FB4C-8CD3-69D569A0FA73}"/>
                </a:ext>
              </a:extLst>
            </p:cNvPr>
            <p:cNvCxnSpPr>
              <a:stCxn id="18" idx="0"/>
              <a:endCxn id="4" idx="0"/>
            </p:cNvCxnSpPr>
            <p:nvPr/>
          </p:nvCxnSpPr>
          <p:spPr>
            <a:xfrm rot="5400000">
              <a:off x="6837522" y="3433966"/>
              <a:ext cx="400247" cy="61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05090BFE-E89D-9441-977E-67FE565836B9}"/>
                </a:ext>
              </a:extLst>
            </p:cNvPr>
            <p:cNvCxnSpPr>
              <a:stCxn id="4" idx="2"/>
              <a:endCxn id="22" idx="4"/>
            </p:cNvCxnSpPr>
            <p:nvPr/>
          </p:nvCxnSpPr>
          <p:spPr>
            <a:xfrm rot="5400000" flipH="1">
              <a:off x="5648677" y="2556024"/>
              <a:ext cx="520434" cy="2251400"/>
            </a:xfrm>
            <a:prstGeom prst="bentConnector3">
              <a:avLst>
                <a:gd name="adj1" fmla="val -439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B6467DE-1345-404A-8A4C-75982633FA1B}"/>
                </a:ext>
              </a:extLst>
            </p:cNvPr>
            <p:cNvCxnSpPr>
              <a:stCxn id="24" idx="0"/>
              <a:endCxn id="23" idx="4"/>
            </p:cNvCxnSpPr>
            <p:nvPr/>
          </p:nvCxnSpPr>
          <p:spPr>
            <a:xfrm flipV="1">
              <a:off x="4254677" y="3418906"/>
              <a:ext cx="3451" cy="27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5CE3FD40-102B-C542-8213-C3B51DF3258C}"/>
                </a:ext>
              </a:extLst>
            </p:cNvPr>
            <p:cNvCxnSpPr>
              <a:stCxn id="10" idx="2"/>
              <a:endCxn id="15" idx="4"/>
            </p:cNvCxnSpPr>
            <p:nvPr/>
          </p:nvCxnSpPr>
          <p:spPr>
            <a:xfrm rot="5400000">
              <a:off x="7395938" y="1991208"/>
              <a:ext cx="690633" cy="11568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39CC458-8971-A841-82BD-9E820150FE21}"/>
                </a:ext>
              </a:extLst>
            </p:cNvPr>
            <p:cNvCxnSpPr>
              <a:stCxn id="9" idx="1"/>
              <a:endCxn id="18" idx="1"/>
            </p:cNvCxnSpPr>
            <p:nvPr/>
          </p:nvCxnSpPr>
          <p:spPr>
            <a:xfrm flipH="1" flipV="1">
              <a:off x="7266698" y="3081030"/>
              <a:ext cx="1131476" cy="8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805C9A-FF70-394D-A9CA-E249D76CDAF0}"/>
                </a:ext>
              </a:extLst>
            </p:cNvPr>
            <p:cNvGrpSpPr/>
            <p:nvPr/>
          </p:nvGrpSpPr>
          <p:grpSpPr>
            <a:xfrm>
              <a:off x="7385739" y="4466172"/>
              <a:ext cx="2022735" cy="876001"/>
              <a:chOff x="6438092" y="4436187"/>
              <a:chExt cx="2022735" cy="87600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54C47A-A376-FF4A-8406-1F4715E7F92E}"/>
                  </a:ext>
                </a:extLst>
              </p:cNvPr>
              <p:cNvSpPr/>
              <p:nvPr/>
            </p:nvSpPr>
            <p:spPr>
              <a:xfrm>
                <a:off x="6440226" y="4436187"/>
                <a:ext cx="2020601" cy="876001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GrayCodeTransfer</a:t>
                </a:r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EDEF61-2B89-754D-98E4-C75C6A4222D3}"/>
                  </a:ext>
                </a:extLst>
              </p:cNvPr>
              <p:cNvSpPr txBox="1"/>
              <p:nvPr/>
            </p:nvSpPr>
            <p:spPr>
              <a:xfrm>
                <a:off x="6438092" y="4490021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 err="1"/>
                  <a:t>i</a:t>
                </a:r>
                <a:endParaRPr kumimoji="1" lang="ko-Kore-KR" altLang="en-US" sz="11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3C5179-DC08-C24C-9A7D-386CC3BFBCC5}"/>
                  </a:ext>
                </a:extLst>
              </p:cNvPr>
              <p:cNvSpPr txBox="1"/>
              <p:nvPr/>
            </p:nvSpPr>
            <p:spPr>
              <a:xfrm>
                <a:off x="6440226" y="4956330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</p:grp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3C4E8A42-A233-A948-93F4-A4600301390A}"/>
                </a:ext>
              </a:extLst>
            </p:cNvPr>
            <p:cNvCxnSpPr>
              <a:stCxn id="4" idx="2"/>
              <a:endCxn id="48" idx="1"/>
            </p:cNvCxnSpPr>
            <p:nvPr/>
          </p:nvCxnSpPr>
          <p:spPr>
            <a:xfrm rot="16200000" flipH="1">
              <a:off x="6855731" y="4120803"/>
              <a:ext cx="708870" cy="35114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441A040A-BCB8-534A-AAD9-1C8B260160B4}"/>
                </a:ext>
              </a:extLst>
            </p:cNvPr>
            <p:cNvCxnSpPr>
              <a:stCxn id="49" idx="1"/>
              <a:endCxn id="7" idx="3"/>
            </p:cNvCxnSpPr>
            <p:nvPr/>
          </p:nvCxnSpPr>
          <p:spPr>
            <a:xfrm rot="10800000" flipV="1">
              <a:off x="6457883" y="5117119"/>
              <a:ext cx="929990" cy="15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24EF75D-489E-0A48-BE62-AFF79B94550A}"/>
                </a:ext>
              </a:extLst>
            </p:cNvPr>
            <p:cNvGrpSpPr/>
            <p:nvPr/>
          </p:nvGrpSpPr>
          <p:grpSpPr>
            <a:xfrm rot="16200000">
              <a:off x="2752083" y="3130528"/>
              <a:ext cx="1134006" cy="702841"/>
              <a:chOff x="2883371" y="5392849"/>
              <a:chExt cx="962915" cy="702841"/>
            </a:xfrm>
          </p:grpSpPr>
          <p:sp>
            <p:nvSpPr>
              <p:cNvPr id="56" name="사다리꼴[T] 55">
                <a:extLst>
                  <a:ext uri="{FF2B5EF4-FFF2-40B4-BE49-F238E27FC236}">
                    <a16:creationId xmlns:a16="http://schemas.microsoft.com/office/drawing/2014/main" id="{09329E05-DA1E-F948-B3DA-11DAE7C79AF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57" name="삼각형 56">
                <a:extLst>
                  <a:ext uri="{FF2B5EF4-FFF2-40B4-BE49-F238E27FC236}">
                    <a16:creationId xmlns:a16="http://schemas.microsoft.com/office/drawing/2014/main" id="{9263BE7D-05A9-3E47-AD51-19F53757C3AB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DD57AA-372A-0A42-A054-5690174EBF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A2CC043-6F17-584A-89CE-843D95E0BC4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E2D8797-A948-A347-93A2-4A2D85F3DCA1}"/>
                </a:ext>
              </a:extLst>
            </p:cNvPr>
            <p:cNvGrpSpPr/>
            <p:nvPr/>
          </p:nvGrpSpPr>
          <p:grpSpPr>
            <a:xfrm rot="16200000">
              <a:off x="2737941" y="4452560"/>
              <a:ext cx="1134006" cy="702841"/>
              <a:chOff x="2883371" y="5392849"/>
              <a:chExt cx="962915" cy="702841"/>
            </a:xfrm>
          </p:grpSpPr>
          <p:sp>
            <p:nvSpPr>
              <p:cNvPr id="61" name="사다리꼴[T] 60">
                <a:extLst>
                  <a:ext uri="{FF2B5EF4-FFF2-40B4-BE49-F238E27FC236}">
                    <a16:creationId xmlns:a16="http://schemas.microsoft.com/office/drawing/2014/main" id="{86DBFBB4-8961-3041-8D84-C4832318F35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62" name="삼각형 61">
                <a:extLst>
                  <a:ext uri="{FF2B5EF4-FFF2-40B4-BE49-F238E27FC236}">
                    <a16:creationId xmlns:a16="http://schemas.microsoft.com/office/drawing/2014/main" id="{73873A6B-4025-0446-B24F-41F125ED9B85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920ADF7-77F4-D449-A712-C6EC1979A47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CAB3A99-DC7E-2D43-B8CF-29F3566DDDC5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4E953A80-2307-0D44-98ED-00039E858F19}"/>
                </a:ext>
              </a:extLst>
            </p:cNvPr>
            <p:cNvCxnSpPr>
              <a:cxnSpLocks/>
              <a:stCxn id="4" idx="2"/>
              <a:endCxn id="59" idx="4"/>
            </p:cNvCxnSpPr>
            <p:nvPr/>
          </p:nvCxnSpPr>
          <p:spPr>
            <a:xfrm rot="5400000" flipH="1">
              <a:off x="5267576" y="2174924"/>
              <a:ext cx="148373" cy="3385662"/>
            </a:xfrm>
            <a:prstGeom prst="bentConnector4">
              <a:avLst>
                <a:gd name="adj1" fmla="val -154071"/>
                <a:gd name="adj2" fmla="val 912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86C5DEB4-C02F-C94F-B74E-C48B3A9BF5D3}"/>
                </a:ext>
              </a:extLst>
            </p:cNvPr>
            <p:cNvCxnSpPr>
              <a:stCxn id="5" idx="2"/>
              <a:endCxn id="58" idx="3"/>
            </p:cNvCxnSpPr>
            <p:nvPr/>
          </p:nvCxnSpPr>
          <p:spPr>
            <a:xfrm rot="5400000">
              <a:off x="3338104" y="2639409"/>
              <a:ext cx="837094" cy="2359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617D5735-6F4A-A74C-A28F-917F8E0DADFF}"/>
                </a:ext>
              </a:extLst>
            </p:cNvPr>
            <p:cNvCxnSpPr>
              <a:stCxn id="5" idx="2"/>
              <a:endCxn id="63" idx="4"/>
            </p:cNvCxnSpPr>
            <p:nvPr/>
          </p:nvCxnSpPr>
          <p:spPr>
            <a:xfrm rot="5400000">
              <a:off x="2694878" y="3281359"/>
              <a:ext cx="2122271" cy="2372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59555188-9A1D-734B-9F23-46F0B75B40E1}"/>
                </a:ext>
              </a:extLst>
            </p:cNvPr>
            <p:cNvCxnSpPr>
              <a:stCxn id="7" idx="1"/>
              <a:endCxn id="64" idx="4"/>
            </p:cNvCxnSpPr>
            <p:nvPr/>
          </p:nvCxnSpPr>
          <p:spPr>
            <a:xfrm rot="10800000">
              <a:off x="3634790" y="5115601"/>
              <a:ext cx="795072" cy="306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6FA2727-B3DE-DB49-A022-C75CA2007A88}"/>
                </a:ext>
              </a:extLst>
            </p:cNvPr>
            <p:cNvCxnSpPr>
              <a:stCxn id="56" idx="0"/>
              <a:endCxn id="6" idx="3"/>
            </p:cNvCxnSpPr>
            <p:nvPr/>
          </p:nvCxnSpPr>
          <p:spPr>
            <a:xfrm flipH="1">
              <a:off x="2584929" y="3481949"/>
              <a:ext cx="382737" cy="9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45378568-7ABD-1640-BC38-19B65303BF88}"/>
                </a:ext>
              </a:extLst>
            </p:cNvPr>
            <p:cNvCxnSpPr>
              <a:stCxn id="61" idx="0"/>
              <a:endCxn id="8" idx="3"/>
            </p:cNvCxnSpPr>
            <p:nvPr/>
          </p:nvCxnSpPr>
          <p:spPr>
            <a:xfrm flipH="1">
              <a:off x="2584929" y="4803981"/>
              <a:ext cx="3685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EF771D2-79C4-BB4E-90F2-6368B024DFBB}"/>
                </a:ext>
              </a:extLst>
            </p:cNvPr>
            <p:cNvSpPr/>
            <p:nvPr/>
          </p:nvSpPr>
          <p:spPr>
            <a:xfrm>
              <a:off x="997717" y="923480"/>
              <a:ext cx="9957594" cy="48907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EB3F77C5-B24B-7146-BD36-749CF5E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4C74A7B6-7CF1-E845-81B4-5D9B2088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848055E5-4BC9-5E4B-A575-B06D5A32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47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8171F-5BA2-F245-B8F2-CE38F2F4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SED:Lane</a:t>
            </a:r>
            <a:r>
              <a:rPr kumimoji="1" lang="en-US" altLang="ko-Kore-KR" dirty="0"/>
              <a:t> Distributor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F6755-8A46-354B-A117-D0C1DEAD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A0CDD-6E57-874F-AE22-C7A6CEF0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3FDC30-B9D2-2440-BAED-71C09F77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02EDD-83FB-9440-8AFF-3EBEC533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796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284816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9897592-4FDA-824D-B62D-8F3AC8086465}"/>
              </a:ext>
            </a:extLst>
          </p:cNvPr>
          <p:cNvGrpSpPr/>
          <p:nvPr/>
        </p:nvGrpSpPr>
        <p:grpSpPr>
          <a:xfrm>
            <a:off x="7152173" y="2996531"/>
            <a:ext cx="1165058" cy="1803757"/>
            <a:chOff x="7170102" y="2996531"/>
            <a:chExt cx="1165058" cy="18037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B7407AF-F1C5-6A4F-AB44-AA1CA54E4C16}"/>
                </a:ext>
              </a:extLst>
            </p:cNvPr>
            <p:cNvGrpSpPr/>
            <p:nvPr/>
          </p:nvGrpSpPr>
          <p:grpSpPr>
            <a:xfrm>
              <a:off x="7170102" y="3513486"/>
              <a:ext cx="1165058" cy="702841"/>
              <a:chOff x="2883371" y="5392849"/>
              <a:chExt cx="962915" cy="702841"/>
            </a:xfrm>
          </p:grpSpPr>
          <p:sp>
            <p:nvSpPr>
              <p:cNvPr id="19" name="사다리꼴[T] 18">
                <a:extLst>
                  <a:ext uri="{FF2B5EF4-FFF2-40B4-BE49-F238E27FC236}">
                    <a16:creationId xmlns:a16="http://schemas.microsoft.com/office/drawing/2014/main" id="{0EEE7489-F23B-BD44-BD2D-86FFB06BFB9D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EQUAL?</a:t>
                </a:r>
                <a:endParaRPr kumimoji="1" lang="ko-Kore-KR" altLang="en-US" dirty="0"/>
              </a:p>
            </p:txBody>
          </p: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6199DA8F-26F0-4E46-AA6B-B3AFA4FEB504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E8C7D4-C9D6-ED4B-A80E-CB7F5CE6AF46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D664B1-5F54-BE4D-BDA6-B3EBE200D42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B615AA-8F76-4D40-B55E-F86E99129F22}"/>
                </a:ext>
              </a:extLst>
            </p:cNvPr>
            <p:cNvSpPr/>
            <p:nvPr/>
          </p:nvSpPr>
          <p:spPr>
            <a:xfrm>
              <a:off x="728811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06DE96-5E18-394E-92E5-F083708E5934}"/>
                </a:ext>
              </a:extLst>
            </p:cNvPr>
            <p:cNvSpPr/>
            <p:nvPr/>
          </p:nvSpPr>
          <p:spPr>
            <a:xfrm>
              <a:off x="7960522" y="4495488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57CDA0-DF75-AC4B-BE56-3A2BF3752745}"/>
                </a:ext>
              </a:extLst>
            </p:cNvPr>
            <p:cNvSpPr/>
            <p:nvPr/>
          </p:nvSpPr>
          <p:spPr>
            <a:xfrm>
              <a:off x="7390036" y="2996531"/>
              <a:ext cx="72134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A==B</a:t>
              </a:r>
              <a:endParaRPr kumimoji="1" lang="ko-Kore-KR" altLang="en-US" sz="1100" dirty="0"/>
            </a:p>
          </p:txBody>
        </p: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11AF62E3-F935-854F-8AB9-42EEAD837011}"/>
                </a:ext>
              </a:extLst>
            </p:cNvPr>
            <p:cNvCxnSpPr>
              <a:stCxn id="38" idx="0"/>
              <a:endCxn id="22" idx="4"/>
            </p:cNvCxnSpPr>
            <p:nvPr/>
          </p:nvCxnSpPr>
          <p:spPr>
            <a:xfrm rot="5400000" flipH="1" flipV="1">
              <a:off x="728445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176F6C7F-E79F-2A41-A8A5-F208BA62B823}"/>
                </a:ext>
              </a:extLst>
            </p:cNvPr>
            <p:cNvCxnSpPr>
              <a:stCxn id="39" idx="0"/>
              <a:endCxn id="21" idx="4"/>
            </p:cNvCxnSpPr>
            <p:nvPr/>
          </p:nvCxnSpPr>
          <p:spPr>
            <a:xfrm rot="5400000" flipH="1" flipV="1">
              <a:off x="7955817" y="4346421"/>
              <a:ext cx="298135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222EFFC2-E32F-8140-A873-7214EBE4FA14}"/>
                </a:ext>
              </a:extLst>
            </p:cNvPr>
            <p:cNvCxnSpPr>
              <a:cxnSpLocks/>
              <a:stCxn id="19" idx="0"/>
              <a:endCxn id="46" idx="2"/>
            </p:cNvCxnSpPr>
            <p:nvPr/>
          </p:nvCxnSpPr>
          <p:spPr>
            <a:xfrm rot="16200000" flipV="1">
              <a:off x="7645593" y="3406447"/>
              <a:ext cx="212155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06E536-B0F7-AF41-B393-79DCDD28BD05}"/>
              </a:ext>
            </a:extLst>
          </p:cNvPr>
          <p:cNvGrpSpPr/>
          <p:nvPr/>
        </p:nvGrpSpPr>
        <p:grpSpPr>
          <a:xfrm>
            <a:off x="8674028" y="2994124"/>
            <a:ext cx="1165058" cy="1801481"/>
            <a:chOff x="8817462" y="2994124"/>
            <a:chExt cx="1165058" cy="18014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0100FC-46A4-E548-A754-77120CA6F8AD}"/>
                </a:ext>
              </a:extLst>
            </p:cNvPr>
            <p:cNvGrpSpPr/>
            <p:nvPr/>
          </p:nvGrpSpPr>
          <p:grpSpPr>
            <a:xfrm>
              <a:off x="8817462" y="3513486"/>
              <a:ext cx="1165058" cy="702841"/>
              <a:chOff x="2883371" y="5392849"/>
              <a:chExt cx="962915" cy="702841"/>
            </a:xfrm>
          </p:grpSpPr>
          <p:sp>
            <p:nvSpPr>
              <p:cNvPr id="24" name="사다리꼴[T] 23">
                <a:extLst>
                  <a:ext uri="{FF2B5EF4-FFF2-40B4-BE49-F238E27FC236}">
                    <a16:creationId xmlns:a16="http://schemas.microsoft.com/office/drawing/2014/main" id="{E47EACD2-94EF-DB4A-8CA3-BDF8A1A10719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SUB</a:t>
                </a:r>
                <a:endParaRPr kumimoji="1" lang="ko-Kore-KR" altLang="en-US" dirty="0"/>
              </a:p>
            </p:txBody>
          </p:sp>
          <p:sp>
            <p:nvSpPr>
              <p:cNvPr id="25" name="삼각형 24">
                <a:extLst>
                  <a:ext uri="{FF2B5EF4-FFF2-40B4-BE49-F238E27FC236}">
                    <a16:creationId xmlns:a16="http://schemas.microsoft.com/office/drawing/2014/main" id="{218426A4-FB76-914F-9922-ACE5F070C316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C571EB7-C4E2-3043-B334-1339A3C5F681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C3DCD7B-6C5A-B24A-9BC5-84599B738D6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6065BD7-526C-A24C-B39B-C711F3D9BD3C}"/>
                </a:ext>
              </a:extLst>
            </p:cNvPr>
            <p:cNvSpPr/>
            <p:nvPr/>
          </p:nvSpPr>
          <p:spPr>
            <a:xfrm>
              <a:off x="893547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7160A4-4F44-4B41-BAA4-00F39638E988}"/>
                </a:ext>
              </a:extLst>
            </p:cNvPr>
            <p:cNvSpPr/>
            <p:nvPr/>
          </p:nvSpPr>
          <p:spPr>
            <a:xfrm>
              <a:off x="9607882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B04BC8-9DCA-BA49-977B-C584A681C199}"/>
                </a:ext>
              </a:extLst>
            </p:cNvPr>
            <p:cNvSpPr/>
            <p:nvPr/>
          </p:nvSpPr>
          <p:spPr>
            <a:xfrm>
              <a:off x="9060533" y="2994124"/>
              <a:ext cx="67507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A-B</a:t>
              </a:r>
              <a:endParaRPr kumimoji="1" lang="ko-Kore-KR" altLang="en-US" sz="1100" dirty="0"/>
            </a:p>
          </p:txBody>
        </p:sp>
        <p:cxnSp>
          <p:nvCxnSpPr>
            <p:cNvPr id="58" name="꺾인 연결선[E] 57">
              <a:extLst>
                <a:ext uri="{FF2B5EF4-FFF2-40B4-BE49-F238E27FC236}">
                  <a16:creationId xmlns:a16="http://schemas.microsoft.com/office/drawing/2014/main" id="{C6C3081E-F1D5-8943-A07C-BB1CEA04ADAD}"/>
                </a:ext>
              </a:extLst>
            </p:cNvPr>
            <p:cNvCxnSpPr>
              <a:stCxn id="40" idx="0"/>
              <a:endCxn id="27" idx="4"/>
            </p:cNvCxnSpPr>
            <p:nvPr/>
          </p:nvCxnSpPr>
          <p:spPr>
            <a:xfrm rot="5400000" flipH="1" flipV="1">
              <a:off x="893181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173904B-AC9F-BB4B-AB3D-A87C9B979D43}"/>
                </a:ext>
              </a:extLst>
            </p:cNvPr>
            <p:cNvCxnSpPr>
              <a:stCxn id="41" idx="0"/>
              <a:endCxn id="26" idx="4"/>
            </p:cNvCxnSpPr>
            <p:nvPr/>
          </p:nvCxnSpPr>
          <p:spPr>
            <a:xfrm flipV="1">
              <a:off x="9752244" y="4197353"/>
              <a:ext cx="1" cy="291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D4B9AFF4-6636-6040-B0FD-16843C549717}"/>
                </a:ext>
              </a:extLst>
            </p:cNvPr>
            <p:cNvCxnSpPr>
              <a:stCxn id="24" idx="0"/>
              <a:endCxn id="47" idx="2"/>
            </p:cNvCxnSpPr>
            <p:nvPr/>
          </p:nvCxnSpPr>
          <p:spPr>
            <a:xfrm rot="16200000" flipV="1">
              <a:off x="9291749" y="3405243"/>
              <a:ext cx="214562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13DF8E-E543-5F46-92E7-FEEF496B53A1}"/>
              </a:ext>
            </a:extLst>
          </p:cNvPr>
          <p:cNvGrpSpPr/>
          <p:nvPr/>
        </p:nvGrpSpPr>
        <p:grpSpPr>
          <a:xfrm>
            <a:off x="10068726" y="2999436"/>
            <a:ext cx="1165058" cy="1803220"/>
            <a:chOff x="10463169" y="2999436"/>
            <a:chExt cx="1165058" cy="180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E404CE-0770-1B41-B105-AB1D0B640D06}"/>
                </a:ext>
              </a:extLst>
            </p:cNvPr>
            <p:cNvGrpSpPr/>
            <p:nvPr/>
          </p:nvGrpSpPr>
          <p:grpSpPr>
            <a:xfrm>
              <a:off x="10463169" y="3499343"/>
              <a:ext cx="1165058" cy="702841"/>
              <a:chOff x="2883371" y="5392849"/>
              <a:chExt cx="962915" cy="702841"/>
            </a:xfrm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659D2237-1E23-244E-926C-C52206731C42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30" name="삼각형 29">
                <a:extLst>
                  <a:ext uri="{FF2B5EF4-FFF2-40B4-BE49-F238E27FC236}">
                    <a16:creationId xmlns:a16="http://schemas.microsoft.com/office/drawing/2014/main" id="{C3251643-863A-2B42-9B52-5B6FEB0213E9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E98BAC-7521-974D-8548-7EF88F00474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11533B2-D67E-0F43-82F9-D9166D11402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82C819-A04F-DF4F-80AE-62DE629C6FD1}"/>
                </a:ext>
              </a:extLst>
            </p:cNvPr>
            <p:cNvSpPr/>
            <p:nvPr/>
          </p:nvSpPr>
          <p:spPr>
            <a:xfrm>
              <a:off x="10577000" y="4497856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127813-6310-1C4E-A00A-D6400D4D326E}"/>
                </a:ext>
              </a:extLst>
            </p:cNvPr>
            <p:cNvSpPr/>
            <p:nvPr/>
          </p:nvSpPr>
          <p:spPr>
            <a:xfrm>
              <a:off x="11250750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9CD091C-8339-AE4E-9767-807C87760091}"/>
                </a:ext>
              </a:extLst>
            </p:cNvPr>
            <p:cNvSpPr/>
            <p:nvPr/>
          </p:nvSpPr>
          <p:spPr>
            <a:xfrm>
              <a:off x="10707506" y="2999436"/>
              <a:ext cx="67638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A+B</a:t>
              </a:r>
              <a:endParaRPr kumimoji="1" lang="ko-Kore-KR" altLang="en-US" sz="1100" dirty="0"/>
            </a:p>
          </p:txBody>
        </p: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B474EFB6-BE7D-974A-AF0D-2C99AB81ED42}"/>
                </a:ext>
              </a:extLst>
            </p:cNvPr>
            <p:cNvCxnSpPr>
              <a:stCxn id="42" idx="0"/>
              <a:endCxn id="32" idx="4"/>
            </p:cNvCxnSpPr>
            <p:nvPr/>
          </p:nvCxnSpPr>
          <p:spPr>
            <a:xfrm rot="5400000" flipH="1" flipV="1">
              <a:off x="10564831" y="4337141"/>
              <a:ext cx="317247" cy="41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24F777D3-85AA-1A4E-8D00-3667804498D2}"/>
                </a:ext>
              </a:extLst>
            </p:cNvPr>
            <p:cNvCxnSpPr>
              <a:stCxn id="43" idx="0"/>
              <a:endCxn id="31" idx="4"/>
            </p:cNvCxnSpPr>
            <p:nvPr/>
          </p:nvCxnSpPr>
          <p:spPr>
            <a:xfrm rot="5400000" flipH="1" flipV="1">
              <a:off x="11243850" y="4334473"/>
              <a:ext cx="305365" cy="28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[E] 67">
              <a:extLst>
                <a:ext uri="{FF2B5EF4-FFF2-40B4-BE49-F238E27FC236}">
                  <a16:creationId xmlns:a16="http://schemas.microsoft.com/office/drawing/2014/main" id="{491EA4FE-29BC-E540-97B1-8F61A6FAD853}"/>
                </a:ext>
              </a:extLst>
            </p:cNvPr>
            <p:cNvCxnSpPr>
              <a:stCxn id="29" idx="0"/>
              <a:endCxn id="48" idx="2"/>
            </p:cNvCxnSpPr>
            <p:nvPr/>
          </p:nvCxnSpPr>
          <p:spPr>
            <a:xfrm rot="5400000" flipH="1" flipV="1">
              <a:off x="10948145" y="3401790"/>
              <a:ext cx="195107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5130CD-AC44-D54E-946D-071D90E0F791}"/>
              </a:ext>
            </a:extLst>
          </p:cNvPr>
          <p:cNvGrpSpPr/>
          <p:nvPr/>
        </p:nvGrpSpPr>
        <p:grpSpPr>
          <a:xfrm>
            <a:off x="7140526" y="969168"/>
            <a:ext cx="1165058" cy="1804656"/>
            <a:chOff x="7140526" y="969168"/>
            <a:chExt cx="1165058" cy="180465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36DF83E-3627-B640-A3B8-8FE6A5B1C24C}"/>
                </a:ext>
              </a:extLst>
            </p:cNvPr>
            <p:cNvGrpSpPr/>
            <p:nvPr/>
          </p:nvGrpSpPr>
          <p:grpSpPr>
            <a:xfrm>
              <a:off x="7140526" y="1450947"/>
              <a:ext cx="1165058" cy="702841"/>
              <a:chOff x="2883371" y="5392849"/>
              <a:chExt cx="962915" cy="702841"/>
            </a:xfrm>
          </p:grpSpPr>
          <p:sp>
            <p:nvSpPr>
              <p:cNvPr id="34" name="사다리꼴[T] 33">
                <a:extLst>
                  <a:ext uri="{FF2B5EF4-FFF2-40B4-BE49-F238E27FC236}">
                    <a16:creationId xmlns:a16="http://schemas.microsoft.com/office/drawing/2014/main" id="{FB0207F8-12AA-B44E-81AC-46C11745B64F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SLT</a:t>
                </a:r>
                <a:endParaRPr kumimoji="1" lang="ko-Kore-KR" altLang="en-US" dirty="0"/>
              </a:p>
            </p:txBody>
          </p: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0E9EA601-6ED7-6547-91F7-1CD095714DE1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8B5ED7B-3C24-BE43-91FA-A279EE94A10D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873BDCA-C1EE-AF4E-967A-0F4B1088068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A1E0C7-1E27-6D46-8B9A-9D01A17DD58C}"/>
                </a:ext>
              </a:extLst>
            </p:cNvPr>
            <p:cNvSpPr/>
            <p:nvPr/>
          </p:nvSpPr>
          <p:spPr>
            <a:xfrm>
              <a:off x="7258541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49400F5-6047-9143-BB33-D5CD004A6049}"/>
                </a:ext>
              </a:extLst>
            </p:cNvPr>
            <p:cNvSpPr/>
            <p:nvPr/>
          </p:nvSpPr>
          <p:spPr>
            <a:xfrm>
              <a:off x="7930946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D122BB-4458-1241-9A0A-129D571B2A9E}"/>
                </a:ext>
              </a:extLst>
            </p:cNvPr>
            <p:cNvSpPr/>
            <p:nvPr/>
          </p:nvSpPr>
          <p:spPr>
            <a:xfrm>
              <a:off x="7357541" y="96916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A&lt;B</a:t>
              </a:r>
              <a:endParaRPr kumimoji="1" lang="ko-Kore-KR" altLang="en-US" sz="1100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FD56C1D4-30DC-C448-974F-CA188FC3967D}"/>
                </a:ext>
              </a:extLst>
            </p:cNvPr>
            <p:cNvCxnSpPr>
              <a:stCxn id="44" idx="0"/>
              <a:endCxn id="37" idx="4"/>
            </p:cNvCxnSpPr>
            <p:nvPr/>
          </p:nvCxnSpPr>
          <p:spPr>
            <a:xfrm rot="5400000" flipH="1" flipV="1">
              <a:off x="7234498" y="230061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A1B2838E-6E4F-C24B-9523-AD1772BE6DE6}"/>
                </a:ext>
              </a:extLst>
            </p:cNvPr>
            <p:cNvCxnSpPr>
              <a:stCxn id="45" idx="0"/>
              <a:endCxn id="36" idx="4"/>
            </p:cNvCxnSpPr>
            <p:nvPr/>
          </p:nvCxnSpPr>
          <p:spPr>
            <a:xfrm rot="5400000" flipH="1" flipV="1">
              <a:off x="7908203" y="230191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26C4E708-DC48-7041-9D4E-699258CC5852}"/>
                </a:ext>
              </a:extLst>
            </p:cNvPr>
            <p:cNvCxnSpPr>
              <a:stCxn id="34" idx="0"/>
              <a:endCxn id="49" idx="2"/>
            </p:cNvCxnSpPr>
            <p:nvPr/>
          </p:nvCxnSpPr>
          <p:spPr>
            <a:xfrm rot="16200000" flipV="1">
              <a:off x="7633605" y="136149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A11C56-2298-1B49-B313-53AAB992443C}"/>
              </a:ext>
            </a:extLst>
          </p:cNvPr>
          <p:cNvGrpSpPr/>
          <p:nvPr/>
        </p:nvGrpSpPr>
        <p:grpSpPr>
          <a:xfrm>
            <a:off x="8652543" y="980558"/>
            <a:ext cx="1165058" cy="1804656"/>
            <a:chOff x="8634614" y="980558"/>
            <a:chExt cx="1165058" cy="180465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DE62F69-3B14-6A40-A947-D2D42AE42F4C}"/>
                </a:ext>
              </a:extLst>
            </p:cNvPr>
            <p:cNvGrpSpPr/>
            <p:nvPr/>
          </p:nvGrpSpPr>
          <p:grpSpPr>
            <a:xfrm>
              <a:off x="8634614" y="1462337"/>
              <a:ext cx="1165058" cy="702841"/>
              <a:chOff x="2883371" y="5392849"/>
              <a:chExt cx="962915" cy="702841"/>
            </a:xfrm>
          </p:grpSpPr>
          <p:sp>
            <p:nvSpPr>
              <p:cNvPr id="76" name="사다리꼴[T] 75">
                <a:extLst>
                  <a:ext uri="{FF2B5EF4-FFF2-40B4-BE49-F238E27FC236}">
                    <a16:creationId xmlns:a16="http://schemas.microsoft.com/office/drawing/2014/main" id="{778ED7AA-3A5D-A748-85ED-21B82BFCB686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SLL</a:t>
                </a:r>
                <a:endParaRPr kumimoji="1" lang="ko-Kore-KR" altLang="en-US" dirty="0"/>
              </a:p>
            </p:txBody>
          </p:sp>
          <p:sp>
            <p:nvSpPr>
              <p:cNvPr id="77" name="삼각형 76">
                <a:extLst>
                  <a:ext uri="{FF2B5EF4-FFF2-40B4-BE49-F238E27FC236}">
                    <a16:creationId xmlns:a16="http://schemas.microsoft.com/office/drawing/2014/main" id="{5B4A0BB5-C0E2-D24A-ADCA-150573865FBF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C927F98-A70C-1A47-AEB6-A086B6D406D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5B7C1A6D-251F-3F43-B3E6-D6CA8ADB0FD1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E9BC17-5E95-B74D-9071-CA20C0614EEE}"/>
                </a:ext>
              </a:extLst>
            </p:cNvPr>
            <p:cNvSpPr/>
            <p:nvPr/>
          </p:nvSpPr>
          <p:spPr>
            <a:xfrm>
              <a:off x="8752629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FA9815B-F237-AC4B-A5E4-5A088E85C92D}"/>
                </a:ext>
              </a:extLst>
            </p:cNvPr>
            <p:cNvSpPr/>
            <p:nvPr/>
          </p:nvSpPr>
          <p:spPr>
            <a:xfrm>
              <a:off x="9425034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9356BE-3FCE-F94B-92E7-4A0A59C1C48A}"/>
                </a:ext>
              </a:extLst>
            </p:cNvPr>
            <p:cNvSpPr/>
            <p:nvPr/>
          </p:nvSpPr>
          <p:spPr>
            <a:xfrm>
              <a:off x="8851629" y="98055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A&lt;&lt;B</a:t>
              </a:r>
              <a:endParaRPr kumimoji="1" lang="ko-Kore-KR" altLang="en-US" sz="1100" dirty="0"/>
            </a:p>
          </p:txBody>
        </p:sp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33DF3DDB-8121-164B-ABCA-E09AC006AA41}"/>
                </a:ext>
              </a:extLst>
            </p:cNvPr>
            <p:cNvCxnSpPr>
              <a:stCxn id="80" idx="0"/>
              <a:endCxn id="79" idx="4"/>
            </p:cNvCxnSpPr>
            <p:nvPr/>
          </p:nvCxnSpPr>
          <p:spPr>
            <a:xfrm rot="5400000" flipH="1" flipV="1">
              <a:off x="8728586" y="231200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1549E9D3-8E06-C24B-B2CB-77931C9EFBE5}"/>
                </a:ext>
              </a:extLst>
            </p:cNvPr>
            <p:cNvCxnSpPr>
              <a:stCxn id="81" idx="0"/>
              <a:endCxn id="78" idx="4"/>
            </p:cNvCxnSpPr>
            <p:nvPr/>
          </p:nvCxnSpPr>
          <p:spPr>
            <a:xfrm rot="5400000" flipH="1" flipV="1">
              <a:off x="9402291" y="231330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[E] 84">
              <a:extLst>
                <a:ext uri="{FF2B5EF4-FFF2-40B4-BE49-F238E27FC236}">
                  <a16:creationId xmlns:a16="http://schemas.microsoft.com/office/drawing/2014/main" id="{2313B269-7B1D-284C-8678-5D8FEF59F15E}"/>
                </a:ext>
              </a:extLst>
            </p:cNvPr>
            <p:cNvCxnSpPr>
              <a:stCxn id="76" idx="0"/>
              <a:endCxn id="82" idx="2"/>
            </p:cNvCxnSpPr>
            <p:nvPr/>
          </p:nvCxnSpPr>
          <p:spPr>
            <a:xfrm rot="16200000" flipV="1">
              <a:off x="9127693" y="137288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655EB5-30BA-344C-B5ED-A1516AE6862E}"/>
              </a:ext>
            </a:extLst>
          </p:cNvPr>
          <p:cNvGrpSpPr/>
          <p:nvPr/>
        </p:nvGrpSpPr>
        <p:grpSpPr>
          <a:xfrm>
            <a:off x="10054873" y="986403"/>
            <a:ext cx="1165058" cy="1804656"/>
            <a:chOff x="10001086" y="986403"/>
            <a:chExt cx="1165058" cy="180465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95C367-6D16-4C40-A2AF-B0E2CDEF3246}"/>
                </a:ext>
              </a:extLst>
            </p:cNvPr>
            <p:cNvGrpSpPr/>
            <p:nvPr/>
          </p:nvGrpSpPr>
          <p:grpSpPr>
            <a:xfrm>
              <a:off x="10001086" y="1468182"/>
              <a:ext cx="1165058" cy="702841"/>
              <a:chOff x="2883371" y="5392849"/>
              <a:chExt cx="962915" cy="702841"/>
            </a:xfrm>
          </p:grpSpPr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28D49AB1-8A87-FA41-8EA2-8E62788D4F5A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88" name="삼각형 87">
                <a:extLst>
                  <a:ext uri="{FF2B5EF4-FFF2-40B4-BE49-F238E27FC236}">
                    <a16:creationId xmlns:a16="http://schemas.microsoft.com/office/drawing/2014/main" id="{83FF6FC0-13A3-EE41-AB11-9F7C5BAD0C42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F54731B-E45C-504C-9AAC-5821BC01B992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D77D2E1-99DF-B744-BEB6-05B496C485DD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2C98B01-7636-784C-832A-3235E82CA120}"/>
                </a:ext>
              </a:extLst>
            </p:cNvPr>
            <p:cNvSpPr/>
            <p:nvPr/>
          </p:nvSpPr>
          <p:spPr>
            <a:xfrm>
              <a:off x="10119101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6A4918B-7F89-5544-939C-6B7499FD8718}"/>
                </a:ext>
              </a:extLst>
            </p:cNvPr>
            <p:cNvSpPr/>
            <p:nvPr/>
          </p:nvSpPr>
          <p:spPr>
            <a:xfrm>
              <a:off x="10791506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CBE9F90-82BC-614A-AF97-872135CD4587}"/>
                </a:ext>
              </a:extLst>
            </p:cNvPr>
            <p:cNvSpPr/>
            <p:nvPr/>
          </p:nvSpPr>
          <p:spPr>
            <a:xfrm>
              <a:off x="10218101" y="986403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A&gt;&gt;B</a:t>
              </a:r>
              <a:endParaRPr kumimoji="1" lang="ko-Kore-KR" altLang="en-US" sz="1100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04F8831D-BF2A-4D47-A356-77713C671B4A}"/>
                </a:ext>
              </a:extLst>
            </p:cNvPr>
            <p:cNvCxnSpPr>
              <a:stCxn id="91" idx="0"/>
              <a:endCxn id="90" idx="4"/>
            </p:cNvCxnSpPr>
            <p:nvPr/>
          </p:nvCxnSpPr>
          <p:spPr>
            <a:xfrm rot="5400000" flipH="1" flipV="1">
              <a:off x="10095058" y="2317854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7247E0E-01EE-3047-AB61-3B6513D2F31D}"/>
                </a:ext>
              </a:extLst>
            </p:cNvPr>
            <p:cNvCxnSpPr>
              <a:stCxn id="92" idx="0"/>
              <a:endCxn id="89" idx="4"/>
            </p:cNvCxnSpPr>
            <p:nvPr/>
          </p:nvCxnSpPr>
          <p:spPr>
            <a:xfrm rot="5400000" flipH="1" flipV="1">
              <a:off x="10768763" y="2319154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E134BDD-8208-C74E-8106-FAD73081960F}"/>
                </a:ext>
              </a:extLst>
            </p:cNvPr>
            <p:cNvCxnSpPr>
              <a:stCxn id="87" idx="0"/>
              <a:endCxn id="93" idx="2"/>
            </p:cNvCxnSpPr>
            <p:nvPr/>
          </p:nvCxnSpPr>
          <p:spPr>
            <a:xfrm rot="16200000" flipV="1">
              <a:off x="10494165" y="1378731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C9900E5-DB39-604F-861F-19568748D73B}"/>
              </a:ext>
            </a:extLst>
          </p:cNvPr>
          <p:cNvSpPr txBox="1"/>
          <p:nvPr/>
        </p:nvSpPr>
        <p:spPr>
          <a:xfrm>
            <a:off x="2100648" y="1100677"/>
            <a:ext cx="2729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command</a:t>
            </a:r>
            <a:endParaRPr kumimoji="1" lang="ko-Kore-KR" altLang="en-US" sz="1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6F51F1-9331-1941-A194-A9E2E3DC10B9}"/>
              </a:ext>
            </a:extLst>
          </p:cNvPr>
          <p:cNvSpPr txBox="1"/>
          <p:nvPr/>
        </p:nvSpPr>
        <p:spPr>
          <a:xfrm>
            <a:off x="2100648" y="1480908"/>
            <a:ext cx="2149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channel</a:t>
            </a:r>
            <a:endParaRPr kumimoji="1" lang="ko-Kore-KR" alt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DDC697-3266-4648-A3F9-3CDBB76EFE68}"/>
              </a:ext>
            </a:extLst>
          </p:cNvPr>
          <p:cNvSpPr txBox="1"/>
          <p:nvPr/>
        </p:nvSpPr>
        <p:spPr>
          <a:xfrm>
            <a:off x="2096041" y="1855220"/>
            <a:ext cx="1991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now</a:t>
            </a:r>
            <a:endParaRPr kumimoji="1" lang="ko-Kore-KR" alt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B44C3-76C7-EB40-8D47-50E6432EC794}"/>
              </a:ext>
            </a:extLst>
          </p:cNvPr>
          <p:cNvSpPr txBox="1"/>
          <p:nvPr/>
        </p:nvSpPr>
        <p:spPr>
          <a:xfrm>
            <a:off x="2096041" y="2235451"/>
            <a:ext cx="199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opcode?</a:t>
            </a:r>
            <a:endParaRPr kumimoji="1" lang="ko-Kore-KR" altLang="en-US" sz="11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BD21B-E4DB-FA42-9753-A543EB50B6B0}"/>
              </a:ext>
            </a:extLst>
          </p:cNvPr>
          <p:cNvSpPr txBox="1"/>
          <p:nvPr/>
        </p:nvSpPr>
        <p:spPr>
          <a:xfrm>
            <a:off x="2096953" y="2623623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A6D65F-1E82-F646-807F-9B26BC8512CC}"/>
              </a:ext>
            </a:extLst>
          </p:cNvPr>
          <p:cNvSpPr txBox="1"/>
          <p:nvPr/>
        </p:nvSpPr>
        <p:spPr>
          <a:xfrm>
            <a:off x="2096952" y="3003854"/>
            <a:ext cx="3143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underflow, wait</a:t>
            </a:r>
            <a:endParaRPr kumimoji="1" lang="ko-Kore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01113B-2F08-5F4F-9D9B-1E25424A69BF}"/>
              </a:ext>
            </a:extLst>
          </p:cNvPr>
          <p:cNvSpPr txBox="1"/>
          <p:nvPr/>
        </p:nvSpPr>
        <p:spPr>
          <a:xfrm>
            <a:off x="2092345" y="3378166"/>
            <a:ext cx="2053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873162-3D60-F84C-B26D-44BCF75E7C1F}"/>
              </a:ext>
            </a:extLst>
          </p:cNvPr>
          <p:cNvSpPr txBox="1"/>
          <p:nvPr/>
        </p:nvSpPr>
        <p:spPr>
          <a:xfrm>
            <a:off x="2092346" y="3758397"/>
            <a:ext cx="1995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AC9CC9-8990-A842-965E-21186AE113B5}"/>
              </a:ext>
            </a:extLst>
          </p:cNvPr>
          <p:cNvSpPr txBox="1"/>
          <p:nvPr/>
        </p:nvSpPr>
        <p:spPr>
          <a:xfrm>
            <a:off x="2097018" y="4176918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1CFD7C-991B-0243-9574-5FDC13DDC170}"/>
              </a:ext>
            </a:extLst>
          </p:cNvPr>
          <p:cNvSpPr txBox="1"/>
          <p:nvPr/>
        </p:nvSpPr>
        <p:spPr>
          <a:xfrm>
            <a:off x="2097018" y="4557149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49BBFA-D92E-5642-BD24-4622C708CEA1}"/>
              </a:ext>
            </a:extLst>
          </p:cNvPr>
          <p:cNvSpPr txBox="1"/>
          <p:nvPr/>
        </p:nvSpPr>
        <p:spPr>
          <a:xfrm>
            <a:off x="2092411" y="4931461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F91160A-EA7F-034C-A06D-B3286760C901}"/>
              </a:ext>
            </a:extLst>
          </p:cNvPr>
          <p:cNvSpPr txBox="1"/>
          <p:nvPr/>
        </p:nvSpPr>
        <p:spPr>
          <a:xfrm>
            <a:off x="2092411" y="5311692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63" name="날짜 개체 틀 62">
            <a:extLst>
              <a:ext uri="{FF2B5EF4-FFF2-40B4-BE49-F238E27FC236}">
                <a16:creationId xmlns:a16="http://schemas.microsoft.com/office/drawing/2014/main" id="{1738CBBD-A752-F449-B50F-1E2AC01E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5" name="바닥글 개체 틀 64">
            <a:extLst>
              <a:ext uri="{FF2B5EF4-FFF2-40B4-BE49-F238E27FC236}">
                <a16:creationId xmlns:a16="http://schemas.microsoft.com/office/drawing/2014/main" id="{8987D5EF-F886-CD42-A74F-7FEECC5F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FE605028-4162-2D41-B6E4-4B292B7B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466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4B2879-8FD8-1647-BF6E-32E2BA990A92}"/>
              </a:ext>
            </a:extLst>
          </p:cNvPr>
          <p:cNvGrpSpPr/>
          <p:nvPr/>
        </p:nvGrpSpPr>
        <p:grpSpPr>
          <a:xfrm>
            <a:off x="2099394" y="199253"/>
            <a:ext cx="4523614" cy="2345301"/>
            <a:chOff x="2099393" y="636130"/>
            <a:chExt cx="4523614" cy="23453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00421C5-3981-4741-98FC-6DD72FB63A60}"/>
                </a:ext>
              </a:extLst>
            </p:cNvPr>
            <p:cNvSpPr/>
            <p:nvPr/>
          </p:nvSpPr>
          <p:spPr>
            <a:xfrm>
              <a:off x="2099393" y="636130"/>
              <a:ext cx="4523614" cy="23453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4" y="110422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4" y="148090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7" y="1885510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8" y="1037619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53562E-A637-B041-A5A7-B2EA9150EC43}"/>
              </a:ext>
            </a:extLst>
          </p:cNvPr>
          <p:cNvSpPr/>
          <p:nvPr/>
        </p:nvSpPr>
        <p:spPr>
          <a:xfrm>
            <a:off x="2284487" y="3153120"/>
            <a:ext cx="117540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sequence_error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AC56A1-9BC8-DE46-9CF8-41F30D028E1B}"/>
              </a:ext>
            </a:extLst>
          </p:cNvPr>
          <p:cNvSpPr/>
          <p:nvPr/>
        </p:nvSpPr>
        <p:spPr>
          <a:xfrm>
            <a:off x="2284487" y="3525381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sequnec_error_channel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CC6A82-C48D-A140-809B-8B171BF9AA41}"/>
              </a:ext>
            </a:extLst>
          </p:cNvPr>
          <p:cNvSpPr/>
          <p:nvPr/>
        </p:nvSpPr>
        <p:spPr>
          <a:xfrm>
            <a:off x="2277124" y="3897642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DE2D8E-6810-A74B-B08E-F47CCDB645E6}"/>
              </a:ext>
            </a:extLst>
          </p:cNvPr>
          <p:cNvSpPr/>
          <p:nvPr/>
        </p:nvSpPr>
        <p:spPr>
          <a:xfrm>
            <a:off x="2277124" y="4269903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70883A-F378-E141-829B-8178A93CDAA2}"/>
              </a:ext>
            </a:extLst>
          </p:cNvPr>
          <p:cNvSpPr/>
          <p:nvPr/>
        </p:nvSpPr>
        <p:spPr>
          <a:xfrm>
            <a:off x="2274942" y="4642164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o_status_underflow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C10DB6-EAE0-4540-BEB9-972D61B072A2}"/>
              </a:ext>
            </a:extLst>
          </p:cNvPr>
          <p:cNvSpPr/>
          <p:nvPr/>
        </p:nvSpPr>
        <p:spPr>
          <a:xfrm>
            <a:off x="2271373" y="5011012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E05E5-A572-6A4A-9088-307C07F40996}"/>
              </a:ext>
            </a:extLst>
          </p:cNvPr>
          <p:cNvSpPr/>
          <p:nvPr/>
        </p:nvSpPr>
        <p:spPr>
          <a:xfrm>
            <a:off x="2284487" y="5377092"/>
            <a:ext cx="235381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42E13E-6539-DC47-9DBE-EDC0941F1CBC}"/>
              </a:ext>
            </a:extLst>
          </p:cNvPr>
          <p:cNvSpPr/>
          <p:nvPr/>
        </p:nvSpPr>
        <p:spPr>
          <a:xfrm>
            <a:off x="2284487" y="5741936"/>
            <a:ext cx="292318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last_lane_coarse_timestamps</a:t>
            </a:r>
            <a:r>
              <a:rPr kumimoji="1" lang="en-US" altLang="ko-Kore-KR" sz="1100" dirty="0"/>
              <a:t>[</a:t>
            </a:r>
            <a:r>
              <a:rPr kumimoji="1" lang="en-US" altLang="ko-KR" sz="1100" dirty="0"/>
              <a:t>0,1,2…7</a:t>
            </a:r>
            <a:r>
              <a:rPr kumimoji="1" lang="en-US" altLang="ko-Kore-KR" sz="1100" dirty="0"/>
              <a:t>][60:0]</a:t>
            </a:r>
            <a:endParaRPr kumimoji="1" lang="ko-Kore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9D66E1-3067-FC4A-BA03-727804DD122E}"/>
              </a:ext>
            </a:extLst>
          </p:cNvPr>
          <p:cNvSpPr/>
          <p:nvPr/>
        </p:nvSpPr>
        <p:spPr>
          <a:xfrm>
            <a:off x="2284487" y="6121129"/>
            <a:ext cx="1344829" cy="3119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4AC011-56DB-0840-B934-C2EF855C6157}"/>
              </a:ext>
            </a:extLst>
          </p:cNvPr>
          <p:cNvSpPr/>
          <p:nvPr/>
        </p:nvSpPr>
        <p:spPr>
          <a:xfrm>
            <a:off x="2284486" y="650574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7734276-42C9-3B46-9EC3-991292B64DED}"/>
              </a:ext>
            </a:extLst>
          </p:cNvPr>
          <p:cNvSpPr/>
          <p:nvPr/>
        </p:nvSpPr>
        <p:spPr>
          <a:xfrm>
            <a:off x="5276025" y="3124200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3F57B4-A029-794B-A65D-9AF41B4007AC}"/>
              </a:ext>
            </a:extLst>
          </p:cNvPr>
          <p:cNvSpPr/>
          <p:nvPr/>
        </p:nvSpPr>
        <p:spPr>
          <a:xfrm>
            <a:off x="5276025" y="350339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laneAmin_minus_timestamp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0F8AE5-6529-AA47-8418-3A0176CCE853}"/>
              </a:ext>
            </a:extLst>
          </p:cNvPr>
          <p:cNvSpPr/>
          <p:nvPr/>
        </p:nvSpPr>
        <p:spPr>
          <a:xfrm>
            <a:off x="5276025" y="38826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laneBmin_minus_timestamp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D9DBB7-D159-7A46-A288-E3610B23258E}"/>
              </a:ext>
            </a:extLst>
          </p:cNvPr>
          <p:cNvSpPr/>
          <p:nvPr/>
        </p:nvSpPr>
        <p:spPr>
          <a:xfrm>
            <a:off x="5276025" y="426425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22B63C-454F-9143-AB90-35DC6E466701}"/>
              </a:ext>
            </a:extLst>
          </p:cNvPr>
          <p:cNvSpPr/>
          <p:nvPr/>
        </p:nvSpPr>
        <p:spPr>
          <a:xfrm>
            <a:off x="5260048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F5902F-978E-0344-9011-C77659A5CE5E}"/>
              </a:ext>
            </a:extLst>
          </p:cNvPr>
          <p:cNvSpPr/>
          <p:nvPr/>
        </p:nvSpPr>
        <p:spPr>
          <a:xfrm>
            <a:off x="5260048" y="538873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quash</a:t>
            </a:r>
            <a:endParaRPr kumimoji="1" lang="ko-Kore-KR" altLang="en-US" sz="11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59F3D-66C0-0C4A-A94A-953B915B0055}"/>
              </a:ext>
            </a:extLst>
          </p:cNvPr>
          <p:cNvSpPr/>
          <p:nvPr/>
        </p:nvSpPr>
        <p:spPr>
          <a:xfrm>
            <a:off x="5247570" y="5766378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73B661-469F-6344-B465-6369FB3F6358}"/>
              </a:ext>
            </a:extLst>
          </p:cNvPr>
          <p:cNvSpPr/>
          <p:nvPr/>
        </p:nvSpPr>
        <p:spPr>
          <a:xfrm>
            <a:off x="5240573" y="612825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5DEAC-798E-8C4D-B2E1-F24FC9942A33}"/>
              </a:ext>
            </a:extLst>
          </p:cNvPr>
          <p:cNvSpPr/>
          <p:nvPr/>
        </p:nvSpPr>
        <p:spPr>
          <a:xfrm>
            <a:off x="5260048" y="649197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204651-3E8D-3F44-BC3F-BFBBD13DC75A}"/>
              </a:ext>
            </a:extLst>
          </p:cNvPr>
          <p:cNvSpPr/>
          <p:nvPr/>
        </p:nvSpPr>
        <p:spPr>
          <a:xfrm>
            <a:off x="8095538" y="272262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E2659F-CA69-0849-A725-5398901F7FFB}"/>
              </a:ext>
            </a:extLst>
          </p:cNvPr>
          <p:cNvSpPr/>
          <p:nvPr/>
        </p:nvSpPr>
        <p:spPr>
          <a:xfrm>
            <a:off x="8095538" y="62360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194721-4317-6E4E-9582-725BFB12EAC4}"/>
              </a:ext>
            </a:extLst>
          </p:cNvPr>
          <p:cNvSpPr/>
          <p:nvPr/>
        </p:nvSpPr>
        <p:spPr>
          <a:xfrm>
            <a:off x="8095538" y="9732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1366D1-03F7-7741-842E-06BF625EE081}"/>
              </a:ext>
            </a:extLst>
          </p:cNvPr>
          <p:cNvSpPr/>
          <p:nvPr/>
        </p:nvSpPr>
        <p:spPr>
          <a:xfrm>
            <a:off x="8095538" y="132151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BAD968-346B-CA4B-BE5D-BEEF64CBAB9C}"/>
              </a:ext>
            </a:extLst>
          </p:cNvPr>
          <p:cNvSpPr/>
          <p:nvPr/>
        </p:nvSpPr>
        <p:spPr>
          <a:xfrm>
            <a:off x="8097158" y="166924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6AB35A0-0AAB-9940-9D87-19E8E0EB08E3}"/>
              </a:ext>
            </a:extLst>
          </p:cNvPr>
          <p:cNvSpPr/>
          <p:nvPr/>
        </p:nvSpPr>
        <p:spPr>
          <a:xfrm>
            <a:off x="8083060" y="202955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9D3D5E-D3BF-7B45-A7B2-4F838E410B1F}"/>
              </a:ext>
            </a:extLst>
          </p:cNvPr>
          <p:cNvSpPr/>
          <p:nvPr/>
        </p:nvSpPr>
        <p:spPr>
          <a:xfrm>
            <a:off x="8083060" y="27331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4FF784-DF58-774B-9243-58F504FC87C4}"/>
              </a:ext>
            </a:extLst>
          </p:cNvPr>
          <p:cNvSpPr/>
          <p:nvPr/>
        </p:nvSpPr>
        <p:spPr>
          <a:xfrm>
            <a:off x="8083060" y="30854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FFA46DF-0809-B546-BFF7-464EBACFE8CF}"/>
              </a:ext>
            </a:extLst>
          </p:cNvPr>
          <p:cNvSpPr/>
          <p:nvPr/>
        </p:nvSpPr>
        <p:spPr>
          <a:xfrm>
            <a:off x="8083060" y="34265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F5058E-1489-6E49-93DA-DF834A0D614C}"/>
              </a:ext>
            </a:extLst>
          </p:cNvPr>
          <p:cNvSpPr/>
          <p:nvPr/>
        </p:nvSpPr>
        <p:spPr>
          <a:xfrm>
            <a:off x="8095538" y="386412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1E3F5A-FA49-D646-95D0-B948EF38078C}"/>
              </a:ext>
            </a:extLst>
          </p:cNvPr>
          <p:cNvSpPr/>
          <p:nvPr/>
        </p:nvSpPr>
        <p:spPr>
          <a:xfrm>
            <a:off x="8083060" y="425258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FF4DD-907F-8D46-BAD7-356CCF059E08}"/>
              </a:ext>
            </a:extLst>
          </p:cNvPr>
          <p:cNvSpPr/>
          <p:nvPr/>
        </p:nvSpPr>
        <p:spPr>
          <a:xfrm>
            <a:off x="8083060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968219B-0CAD-B24C-818C-AE2D3597EAEF}"/>
              </a:ext>
            </a:extLst>
          </p:cNvPr>
          <p:cNvSpPr/>
          <p:nvPr/>
        </p:nvSpPr>
        <p:spPr>
          <a:xfrm>
            <a:off x="8095538" y="5021856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AA6538-9091-ED4F-B069-8F2742CA5640}"/>
              </a:ext>
            </a:extLst>
          </p:cNvPr>
          <p:cNvSpPr/>
          <p:nvPr/>
        </p:nvSpPr>
        <p:spPr>
          <a:xfrm>
            <a:off x="8095538" y="5392339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current_lanewritable_r</a:t>
            </a:r>
            <a:endParaRPr kumimoji="1" lang="ko-Kore-KR" altLang="en-US" sz="1100" dirty="0"/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20B94329-F121-E641-B1F4-F89E90FEE205}"/>
              </a:ext>
            </a:extLst>
          </p:cNvPr>
          <p:cNvSpPr/>
          <p:nvPr/>
        </p:nvSpPr>
        <p:spPr>
          <a:xfrm>
            <a:off x="2284486" y="268569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2BE0A48F-84BD-0F4B-99BE-B52ABD428D0F}"/>
              </a:ext>
            </a:extLst>
          </p:cNvPr>
          <p:cNvSpPr/>
          <p:nvPr/>
        </p:nvSpPr>
        <p:spPr>
          <a:xfrm>
            <a:off x="5278726" y="2702343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94A4B362-63A1-8647-80E3-CC3D40FF3AC1}"/>
              </a:ext>
            </a:extLst>
          </p:cNvPr>
          <p:cNvSpPr/>
          <p:nvPr/>
        </p:nvSpPr>
        <p:spPr>
          <a:xfrm>
            <a:off x="6954191" y="2710649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88F092BF-9384-0A48-86C6-4D16FBB1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16117FC-78C6-B741-A0AD-272C0392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E7A979B1-3D8F-9B48-9BFE-8F3C87FF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328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6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solidFill>
            <a:srgbClr val="FF0000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solidFill>
            <a:srgbClr val="FF0000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314932" cy="1296644"/>
            <a:chOff x="1189023" y="3493366"/>
            <a:chExt cx="4314932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314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solidFill>
            <a:srgbClr val="92D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200E86F-05EA-E944-A927-0A64810EE899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4D938BE-1892-FA4E-8663-699515E193DC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128" name="수행의 시작/종료 127">
              <a:extLst>
                <a:ext uri="{FF2B5EF4-FFF2-40B4-BE49-F238E27FC236}">
                  <a16:creationId xmlns:a16="http://schemas.microsoft.com/office/drawing/2014/main" id="{D7496AF3-6F81-3E47-BC3F-5FD90060605F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4972ED-F15D-D146-B378-16518398D456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2A860F9-2370-2947-BCC5-AF0E67C268DF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2C5EF097-3F07-0946-8873-AB89504A3C8A}"/>
              </a:ext>
            </a:extLst>
          </p:cNvPr>
          <p:cNvCxnSpPr>
            <a:endCxn id="130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6FC3906-7BB6-B045-89A6-1BB473E000F5}"/>
              </a:ext>
            </a:extLst>
          </p:cNvPr>
          <p:cNvCxnSpPr>
            <a:cxnSpLocks/>
            <a:stCxn id="128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C07E90BC-F970-EF4D-9CA2-0E150937FA91}"/>
              </a:ext>
            </a:extLst>
          </p:cNvPr>
          <p:cNvCxnSpPr>
            <a:endCxn id="129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780BC761-0D2F-CC48-B5FD-B467AD799F1D}"/>
              </a:ext>
            </a:extLst>
          </p:cNvPr>
          <p:cNvCxnSpPr>
            <a:endCxn id="128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8551C5F8-5665-0346-80DA-68824868BA0B}"/>
              </a:ext>
            </a:extLst>
          </p:cNvPr>
          <p:cNvCxnSpPr>
            <a:cxnSpLocks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B7256F3-74EC-B34E-9904-1969FECEAFB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8017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31</a:t>
            </a:fld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745D2E-D2B5-0440-B131-BC16A5593CC5}"/>
              </a:ext>
            </a:extLst>
          </p:cNvPr>
          <p:cNvSpPr txBox="1"/>
          <p:nvPr/>
        </p:nvSpPr>
        <p:spPr>
          <a:xfrm>
            <a:off x="367957" y="241951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set time to release signal</a:t>
            </a:r>
            <a:endParaRPr kumimoji="1" lang="ko-Kore-KR" altLang="en-US" sz="1000" dirty="0"/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609F48-82F9-F741-8C53-E2826661357C}"/>
              </a:ext>
            </a:extLst>
          </p:cNvPr>
          <p:cNvCxnSpPr>
            <a:cxnSpLocks/>
            <a:stCxn id="7" idx="1"/>
            <a:endCxn id="75" idx="1"/>
          </p:cNvCxnSpPr>
          <p:nvPr/>
        </p:nvCxnSpPr>
        <p:spPr>
          <a:xfrm rot="10800000" flipH="1">
            <a:off x="283561" y="365063"/>
            <a:ext cx="84395" cy="1648477"/>
          </a:xfrm>
          <a:prstGeom prst="bentConnector3">
            <a:avLst>
              <a:gd name="adj1" fmla="val -270869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29E2530-68F1-E644-9B0D-5586C51F9BDB}"/>
              </a:ext>
            </a:extLst>
          </p:cNvPr>
          <p:cNvSpPr txBox="1"/>
          <p:nvPr/>
        </p:nvSpPr>
        <p:spPr>
          <a:xfrm>
            <a:off x="5331378" y="3257617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considering delay of signal </a:t>
            </a:r>
          </a:p>
          <a:p>
            <a:r>
              <a:rPr kumimoji="1" lang="en-US" altLang="ko-Kore-KR" sz="1000" dirty="0"/>
              <a:t>(set for each port previously)</a:t>
            </a:r>
            <a:endParaRPr kumimoji="1" lang="ko-Kore-KR" altLang="en-US" sz="10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F5B6BD03-2B04-A94E-AB39-7F230A7D4342}"/>
              </a:ext>
            </a:extLst>
          </p:cNvPr>
          <p:cNvCxnSpPr>
            <a:cxnSpLocks/>
            <a:stCxn id="105" idx="3"/>
            <a:endCxn id="90" idx="1"/>
          </p:cNvCxnSpPr>
          <p:nvPr/>
        </p:nvCxnSpPr>
        <p:spPr>
          <a:xfrm flipV="1">
            <a:off x="4878987" y="3457672"/>
            <a:ext cx="452391" cy="2383"/>
          </a:xfrm>
          <a:prstGeom prst="bentConnector3">
            <a:avLst>
              <a:gd name="adj1" fmla="val 5000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3E40FAB-F53A-1744-BC22-CB865C61E2F9}"/>
              </a:ext>
            </a:extLst>
          </p:cNvPr>
          <p:cNvSpPr txBox="1"/>
          <p:nvPr/>
        </p:nvSpPr>
        <p:spPr>
          <a:xfrm>
            <a:off x="9891410" y="350852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check whether release signal physically,</a:t>
            </a:r>
          </a:p>
          <a:p>
            <a:r>
              <a:rPr kumimoji="1" lang="en-US" altLang="ko-Kore-KR" sz="1000" dirty="0"/>
              <a:t>or report to log channel</a:t>
            </a:r>
          </a:p>
        </p:txBody>
      </p: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ABEF3D8A-079F-4444-A9DE-9B1DC20382FF}"/>
              </a:ext>
            </a:extLst>
          </p:cNvPr>
          <p:cNvCxnSpPr>
            <a:cxnSpLocks/>
            <a:stCxn id="79" idx="0"/>
            <a:endCxn id="96" idx="1"/>
          </p:cNvCxnSpPr>
          <p:nvPr/>
        </p:nvCxnSpPr>
        <p:spPr>
          <a:xfrm rot="5400000" flipH="1" flipV="1">
            <a:off x="9454389" y="537720"/>
            <a:ext cx="423834" cy="450208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EE9B295-5B38-5D43-8606-0172C96D56F7}"/>
              </a:ext>
            </a:extLst>
          </p:cNvPr>
          <p:cNvSpPr txBox="1"/>
          <p:nvPr/>
        </p:nvSpPr>
        <p:spPr>
          <a:xfrm>
            <a:off x="10147005" y="3120241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channel number of log channel</a:t>
            </a:r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D62F6A0-C268-4647-8706-2271D7F0D411}"/>
              </a:ext>
            </a:extLst>
          </p:cNvPr>
          <p:cNvCxnSpPr>
            <a:cxnSpLocks/>
            <a:stCxn id="80" idx="2"/>
            <a:endCxn id="100" idx="1"/>
          </p:cNvCxnSpPr>
          <p:nvPr/>
        </p:nvCxnSpPr>
        <p:spPr>
          <a:xfrm rot="16200000" flipH="1">
            <a:off x="10029562" y="3125908"/>
            <a:ext cx="180487" cy="54399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B58FC84-B908-EF4F-A5EA-62AE04B88DB5}"/>
              </a:ext>
            </a:extLst>
          </p:cNvPr>
          <p:cNvSpPr txBox="1"/>
          <p:nvPr/>
        </p:nvSpPr>
        <p:spPr>
          <a:xfrm>
            <a:off x="10147005" y="5716148"/>
            <a:ext cx="201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saved delay data.</a:t>
            </a:r>
          </a:p>
          <a:p>
            <a:r>
              <a:rPr kumimoji="1" lang="en-US" altLang="ko-Kore-KR" sz="1000" dirty="0"/>
              <a:t>get address, and release delay data</a:t>
            </a:r>
          </a:p>
          <a:p>
            <a:r>
              <a:rPr kumimoji="1" lang="en-US" altLang="ko-Kore-KR" sz="1000" dirty="0"/>
              <a:t>synchronously (“</a:t>
            </a:r>
            <a:r>
              <a:rPr kumimoji="1" lang="en-US" altLang="ko-Kore-KR" sz="1000" dirty="0" err="1"/>
              <a:t>rsys_clk</a:t>
            </a:r>
            <a:r>
              <a:rPr kumimoji="1" lang="en-US" altLang="ko-Kore-KR" sz="1000" dirty="0"/>
              <a:t>”)</a:t>
            </a:r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A234016A-E8EE-B34C-B3BB-614D3ACE9FCC}"/>
              </a:ext>
            </a:extLst>
          </p:cNvPr>
          <p:cNvCxnSpPr>
            <a:cxnSpLocks/>
            <a:stCxn id="29" idx="2"/>
            <a:endCxn id="103" idx="1"/>
          </p:cNvCxnSpPr>
          <p:nvPr/>
        </p:nvCxnSpPr>
        <p:spPr>
          <a:xfrm rot="16200000" flipH="1">
            <a:off x="9916309" y="5762451"/>
            <a:ext cx="411440" cy="49951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208EB3E-A40A-AB41-9A29-1C07814807DD}"/>
              </a:ext>
            </a:extLst>
          </p:cNvPr>
          <p:cNvSpPr txBox="1"/>
          <p:nvPr/>
        </p:nvSpPr>
        <p:spPr>
          <a:xfrm>
            <a:off x="5734831" y="5202801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scale of more precise clock</a:t>
            </a:r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4C3EF547-6164-464F-BF3D-1786B031A653}"/>
              </a:ext>
            </a:extLst>
          </p:cNvPr>
          <p:cNvCxnSpPr>
            <a:cxnSpLocks/>
            <a:stCxn id="112" idx="3"/>
            <a:endCxn id="125" idx="2"/>
          </p:cNvCxnSpPr>
          <p:nvPr/>
        </p:nvCxnSpPr>
        <p:spPr>
          <a:xfrm flipV="1">
            <a:off x="6435401" y="5449022"/>
            <a:ext cx="89069" cy="613930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8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0B061E-D045-2448-AE6A-C90CE3827B4B}"/>
              </a:ext>
            </a:extLst>
          </p:cNvPr>
          <p:cNvSpPr/>
          <p:nvPr/>
        </p:nvSpPr>
        <p:spPr>
          <a:xfrm>
            <a:off x="2099394" y="199253"/>
            <a:ext cx="4523614" cy="278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output[0,1,2,…,7]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5E27BC-0BDC-5745-9918-5BDE2AA37861}"/>
              </a:ext>
            </a:extLst>
          </p:cNvPr>
          <p:cNvSpPr/>
          <p:nvPr/>
        </p:nvSpPr>
        <p:spPr>
          <a:xfrm>
            <a:off x="2277125" y="304487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B9B22A4-9770-5243-AA9F-6A58C75E6C68}"/>
              </a:ext>
            </a:extLst>
          </p:cNvPr>
          <p:cNvSpPr/>
          <p:nvPr/>
        </p:nvSpPr>
        <p:spPr>
          <a:xfrm>
            <a:off x="2277125" y="68117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6FFDC4-7C17-264A-BA42-290D41C257C2}"/>
              </a:ext>
            </a:extLst>
          </p:cNvPr>
          <p:cNvSpPr/>
          <p:nvPr/>
        </p:nvSpPr>
        <p:spPr>
          <a:xfrm>
            <a:off x="2284488" y="2601637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23CD78-3132-6D43-842C-4A6A169C2DDA}"/>
              </a:ext>
            </a:extLst>
          </p:cNvPr>
          <p:cNvGrpSpPr/>
          <p:nvPr/>
        </p:nvGrpSpPr>
        <p:grpSpPr>
          <a:xfrm>
            <a:off x="4638299" y="600742"/>
            <a:ext cx="1815833" cy="1872849"/>
            <a:chOff x="4638298" y="1037619"/>
            <a:chExt cx="1815833" cy="187284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FB2E706-9172-5043-B6AB-61CAFD5AD7C3}"/>
                </a:ext>
              </a:extLst>
            </p:cNvPr>
            <p:cNvSpPr/>
            <p:nvPr/>
          </p:nvSpPr>
          <p:spPr>
            <a:xfrm>
              <a:off x="4740237" y="140547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03AFE7-C332-1342-B1E9-2E3C49E4041F}"/>
                </a:ext>
              </a:extLst>
            </p:cNvPr>
            <p:cNvSpPr/>
            <p:nvPr/>
          </p:nvSpPr>
          <p:spPr>
            <a:xfrm>
              <a:off x="4638298" y="1037619"/>
              <a:ext cx="1815833" cy="1872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payload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B0E468A-B78B-5044-AE6D-BEA3A9251D48}"/>
                </a:ext>
              </a:extLst>
            </p:cNvPr>
            <p:cNvSpPr/>
            <p:nvPr/>
          </p:nvSpPr>
          <p:spPr>
            <a:xfrm>
              <a:off x="4726813" y="1780618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6B97C7C-9283-814C-A77B-8C94105F107A}"/>
                </a:ext>
              </a:extLst>
            </p:cNvPr>
            <p:cNvSpPr/>
            <p:nvPr/>
          </p:nvSpPr>
          <p:spPr>
            <a:xfrm>
              <a:off x="4740237" y="2150475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375E80-B0A7-C644-8170-53B2C1152F4F}"/>
                </a:ext>
              </a:extLst>
            </p:cNvPr>
            <p:cNvSpPr/>
            <p:nvPr/>
          </p:nvSpPr>
          <p:spPr>
            <a:xfrm>
              <a:off x="4740237" y="252361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3D7487-E15A-284F-9060-71DD1DF6919F}"/>
              </a:ext>
            </a:extLst>
          </p:cNvPr>
          <p:cNvGrpSpPr/>
          <p:nvPr/>
        </p:nvGrpSpPr>
        <p:grpSpPr>
          <a:xfrm>
            <a:off x="2233931" y="3593312"/>
            <a:ext cx="2791920" cy="497901"/>
            <a:chOff x="2099393" y="2875080"/>
            <a:chExt cx="2791920" cy="49790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70A9469-0266-5544-BEF7-4D287A739AC0}"/>
                </a:ext>
              </a:extLst>
            </p:cNvPr>
            <p:cNvSpPr/>
            <p:nvPr/>
          </p:nvSpPr>
          <p:spPr>
            <a:xfrm>
              <a:off x="2157449" y="2973682"/>
              <a:ext cx="11827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o_status_wait</a:t>
              </a:r>
              <a:endParaRPr kumimoji="1" lang="ko-Kore-KR" altLang="en-US" sz="11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5E4C95-E1C9-A64B-8606-6B945DF7F931}"/>
                </a:ext>
              </a:extLst>
            </p:cNvPr>
            <p:cNvSpPr/>
            <p:nvPr/>
          </p:nvSpPr>
          <p:spPr>
            <a:xfrm>
              <a:off x="3440351" y="2969688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o_status_underflow</a:t>
              </a:r>
              <a:endParaRPr kumimoji="1" lang="ko-Kore-KR" altLang="en-US" sz="1100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8FED74C-2B69-F644-97E9-182926C4EDE2}"/>
                </a:ext>
              </a:extLst>
            </p:cNvPr>
            <p:cNvSpPr/>
            <p:nvPr/>
          </p:nvSpPr>
          <p:spPr>
            <a:xfrm>
              <a:off x="2099393" y="2875080"/>
              <a:ext cx="2791920" cy="497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003DFC8-0AEB-1A4D-8495-501731574405}"/>
              </a:ext>
            </a:extLst>
          </p:cNvPr>
          <p:cNvCxnSpPr>
            <a:stCxn id="102" idx="1"/>
            <a:endCxn id="10" idx="3"/>
          </p:cNvCxnSpPr>
          <p:nvPr/>
        </p:nvCxnSpPr>
        <p:spPr>
          <a:xfrm rot="10800000">
            <a:off x="1594015" y="3133831"/>
            <a:ext cx="639916" cy="708432"/>
          </a:xfrm>
          <a:prstGeom prst="bentConnector3">
            <a:avLst>
              <a:gd name="adj1" fmla="val 11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48F9447-4AB9-1B4D-8283-9F2E59863E2B}"/>
              </a:ext>
            </a:extLst>
          </p:cNvPr>
          <p:cNvCxnSpPr>
            <a:stCxn id="6" idx="3"/>
            <a:endCxn id="86" idx="1"/>
          </p:cNvCxnSpPr>
          <p:nvPr/>
        </p:nvCxnSpPr>
        <p:spPr>
          <a:xfrm flipV="1">
            <a:off x="1359238" y="1121000"/>
            <a:ext cx="3381000" cy="512308"/>
          </a:xfrm>
          <a:prstGeom prst="bentConnector3">
            <a:avLst>
              <a:gd name="adj1" fmla="val 17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00BE342-3D51-C24D-AEC6-10CB16EE78D7}"/>
              </a:ext>
            </a:extLst>
          </p:cNvPr>
          <p:cNvCxnSpPr>
            <a:cxnSpLocks/>
            <a:stCxn id="103" idx="3"/>
            <a:endCxn id="84" idx="3"/>
          </p:cNvCxnSpPr>
          <p:nvPr/>
        </p:nvCxnSpPr>
        <p:spPr>
          <a:xfrm flipV="1">
            <a:off x="3629891" y="2754037"/>
            <a:ext cx="2996" cy="423429"/>
          </a:xfrm>
          <a:prstGeom prst="bentConnector3">
            <a:avLst>
              <a:gd name="adj1" fmla="val 77301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EF659B9A-409C-B646-8C6F-DB4A10B9B6D7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1594017" y="1496141"/>
            <a:ext cx="3132797" cy="517398"/>
          </a:xfrm>
          <a:prstGeom prst="bentConnector3">
            <a:avLst>
              <a:gd name="adj1" fmla="val 13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8F7AB36F-2A4D-7945-9CCF-338426876C16}"/>
              </a:ext>
            </a:extLst>
          </p:cNvPr>
          <p:cNvCxnSpPr>
            <a:cxnSpLocks/>
            <a:stCxn id="9" idx="3"/>
            <a:endCxn id="90" idx="1"/>
          </p:cNvCxnSpPr>
          <p:nvPr/>
        </p:nvCxnSpPr>
        <p:spPr>
          <a:xfrm flipV="1">
            <a:off x="1594016" y="2239140"/>
            <a:ext cx="3146222" cy="518928"/>
          </a:xfrm>
          <a:prstGeom prst="bentConnector3">
            <a:avLst>
              <a:gd name="adj1" fmla="val 20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06296F19-48BB-B64C-9313-385034EC8CF3}"/>
              </a:ext>
            </a:extLst>
          </p:cNvPr>
          <p:cNvCxnSpPr>
            <a:cxnSpLocks/>
            <a:stCxn id="8" idx="3"/>
            <a:endCxn id="89" idx="1"/>
          </p:cNvCxnSpPr>
          <p:nvPr/>
        </p:nvCxnSpPr>
        <p:spPr>
          <a:xfrm flipV="1">
            <a:off x="1594016" y="1865998"/>
            <a:ext cx="3146222" cy="514897"/>
          </a:xfrm>
          <a:prstGeom prst="bentConnector3">
            <a:avLst>
              <a:gd name="adj1" fmla="val 18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AECFB4-C74F-184A-9510-D4E2F31B78CC}"/>
              </a:ext>
            </a:extLst>
          </p:cNvPr>
          <p:cNvSpPr/>
          <p:nvPr/>
        </p:nvSpPr>
        <p:spPr>
          <a:xfrm>
            <a:off x="4779176" y="630646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891F275-12A3-6447-A341-E36863F26056}"/>
              </a:ext>
            </a:extLst>
          </p:cNvPr>
          <p:cNvCxnSpPr>
            <a:cxnSpLocks/>
            <a:stCxn id="7" idx="3"/>
            <a:endCxn id="117" idx="2"/>
          </p:cNvCxnSpPr>
          <p:nvPr/>
        </p:nvCxnSpPr>
        <p:spPr>
          <a:xfrm>
            <a:off x="1594017" y="2013539"/>
            <a:ext cx="4199170" cy="4597728"/>
          </a:xfrm>
          <a:prstGeom prst="bentConnector4">
            <a:avLst>
              <a:gd name="adj1" fmla="val 10082"/>
              <a:gd name="adj2" fmla="val 1024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DF0E38-1817-9846-A703-FA51790836DB}"/>
              </a:ext>
            </a:extLst>
          </p:cNvPr>
          <p:cNvSpPr/>
          <p:nvPr/>
        </p:nvSpPr>
        <p:spPr>
          <a:xfrm>
            <a:off x="9947384" y="35630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F456A0C8-E573-544F-9E92-84DC505E599E}"/>
              </a:ext>
            </a:extLst>
          </p:cNvPr>
          <p:cNvCxnSpPr>
            <a:cxnSpLocks/>
            <a:stCxn id="131" idx="0"/>
            <a:endCxn id="150" idx="4"/>
          </p:cNvCxnSpPr>
          <p:nvPr/>
        </p:nvCxnSpPr>
        <p:spPr>
          <a:xfrm rot="5400000" flipH="1" flipV="1">
            <a:off x="10423097" y="1602602"/>
            <a:ext cx="396326" cy="304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DEF11068-307D-A14B-8672-12E13B198FBB}"/>
              </a:ext>
            </a:extLst>
          </p:cNvPr>
          <p:cNvCxnSpPr>
            <a:cxnSpLocks/>
            <a:stCxn id="130" idx="0"/>
            <a:endCxn id="129" idx="2"/>
          </p:cNvCxnSpPr>
          <p:nvPr/>
        </p:nvCxnSpPr>
        <p:spPr>
          <a:xfrm rot="5400000" flipH="1" flipV="1">
            <a:off x="10931036" y="768152"/>
            <a:ext cx="214290" cy="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91F3524-87FE-BF4B-BB1E-9ACC33680305}"/>
              </a:ext>
            </a:extLst>
          </p:cNvPr>
          <p:cNvSpPr/>
          <p:nvPr/>
        </p:nvSpPr>
        <p:spPr>
          <a:xfrm>
            <a:off x="2075560" y="6302159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140F4A1-9E76-484C-B115-BE6C9C4A3F50}"/>
              </a:ext>
            </a:extLst>
          </p:cNvPr>
          <p:cNvSpPr/>
          <p:nvPr/>
        </p:nvSpPr>
        <p:spPr>
          <a:xfrm>
            <a:off x="3652203" y="484242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ED49FD1-955D-F640-83D2-91FBFA1D0CB3}"/>
              </a:ext>
            </a:extLst>
          </p:cNvPr>
          <p:cNvGrpSpPr/>
          <p:nvPr/>
        </p:nvGrpSpPr>
        <p:grpSpPr>
          <a:xfrm>
            <a:off x="10556627" y="875393"/>
            <a:ext cx="962915" cy="702841"/>
            <a:chOff x="2883371" y="5392849"/>
            <a:chExt cx="962915" cy="702841"/>
          </a:xfrm>
        </p:grpSpPr>
        <p:sp>
          <p:nvSpPr>
            <p:cNvPr id="130" name="사다리꼴[T] 129">
              <a:extLst>
                <a:ext uri="{FF2B5EF4-FFF2-40B4-BE49-F238E27FC236}">
                  <a16:creationId xmlns:a16="http://schemas.microsoft.com/office/drawing/2014/main" id="{B708A252-395B-CA41-A258-E248C9D8913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ADD</a:t>
              </a:r>
              <a:endParaRPr kumimoji="1" lang="ko-Kore-KR" altLang="en-US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63CE5A4D-77AB-5947-A43A-663921AFD1F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3073D3D-DB40-7C43-B39D-C10CBBE49F8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C9A1BF2E-01DD-3641-A6E9-0C9476C0DAF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FB8F725-3B0E-E84A-A80C-4EBE548AEA3E}"/>
              </a:ext>
            </a:extLst>
          </p:cNvPr>
          <p:cNvSpPr/>
          <p:nvPr/>
        </p:nvSpPr>
        <p:spPr>
          <a:xfrm>
            <a:off x="11428257" y="1955286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D13E9889-E42F-B24B-A7BE-59D3FF379D56}"/>
              </a:ext>
            </a:extLst>
          </p:cNvPr>
          <p:cNvCxnSpPr>
            <a:stCxn id="156" idx="0"/>
            <a:endCxn id="149" idx="4"/>
          </p:cNvCxnSpPr>
          <p:nvPr/>
        </p:nvCxnSpPr>
        <p:spPr>
          <a:xfrm rot="16200000" flipV="1">
            <a:off x="11298869" y="1589612"/>
            <a:ext cx="396026" cy="3353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C41C8F6-C170-8A48-82B8-B08D2EBA237A}"/>
              </a:ext>
            </a:extLst>
          </p:cNvPr>
          <p:cNvGrpSpPr/>
          <p:nvPr/>
        </p:nvGrpSpPr>
        <p:grpSpPr>
          <a:xfrm>
            <a:off x="4105907" y="5366802"/>
            <a:ext cx="1134006" cy="702841"/>
            <a:chOff x="2883371" y="5392849"/>
            <a:chExt cx="962915" cy="702841"/>
          </a:xfrm>
        </p:grpSpPr>
        <p:sp>
          <p:nvSpPr>
            <p:cNvPr id="160" name="사다리꼴[T] 159">
              <a:extLst>
                <a:ext uri="{FF2B5EF4-FFF2-40B4-BE49-F238E27FC236}">
                  <a16:creationId xmlns:a16="http://schemas.microsoft.com/office/drawing/2014/main" id="{F3CAEFC4-9049-7945-9EC9-79FD64F0AB4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161" name="삼각형 160">
              <a:extLst>
                <a:ext uri="{FF2B5EF4-FFF2-40B4-BE49-F238E27FC236}">
                  <a16:creationId xmlns:a16="http://schemas.microsoft.com/office/drawing/2014/main" id="{DBAFA2A0-CE9E-774A-8511-6DCD3EA729C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7FEE366-D63A-A54F-AFF8-66179596A77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7E0405E-3326-2B44-BD71-E8A07A486FD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7731E506-AC3B-5047-8A1D-D85E197AEB84}"/>
              </a:ext>
            </a:extLst>
          </p:cNvPr>
          <p:cNvCxnSpPr>
            <a:stCxn id="142" idx="0"/>
            <a:endCxn id="163" idx="4"/>
          </p:cNvCxnSpPr>
          <p:nvPr/>
        </p:nvCxnSpPr>
        <p:spPr>
          <a:xfrm rot="5400000" flipH="1" flipV="1">
            <a:off x="3681674" y="5622542"/>
            <a:ext cx="254091" cy="11051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9A1ED4A1-4BEE-684F-A7A5-8829FC44E9CB}"/>
              </a:ext>
            </a:extLst>
          </p:cNvPr>
          <p:cNvCxnSpPr>
            <a:stCxn id="117" idx="0"/>
            <a:endCxn id="162" idx="4"/>
          </p:cNvCxnSpPr>
          <p:nvPr/>
        </p:nvCxnSpPr>
        <p:spPr>
          <a:xfrm rot="16200000" flipV="1">
            <a:off x="5276582" y="5789862"/>
            <a:ext cx="255798" cy="777412"/>
          </a:xfrm>
          <a:prstGeom prst="bentConnector3">
            <a:avLst>
              <a:gd name="adj1" fmla="val 3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7E2FA3E9-FDF1-FA44-94B7-7B68E22087C8}"/>
              </a:ext>
            </a:extLst>
          </p:cNvPr>
          <p:cNvCxnSpPr>
            <a:stCxn id="160" idx="0"/>
            <a:endCxn id="143" idx="2"/>
          </p:cNvCxnSpPr>
          <p:nvPr/>
        </p:nvCxnSpPr>
        <p:spPr>
          <a:xfrm rot="16200000" flipV="1">
            <a:off x="4559775" y="5253667"/>
            <a:ext cx="219575" cy="66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0309BAA5-AC53-0C47-A609-D24C46CCB6CB}"/>
              </a:ext>
            </a:extLst>
          </p:cNvPr>
          <p:cNvSpPr/>
          <p:nvPr/>
        </p:nvSpPr>
        <p:spPr>
          <a:xfrm rot="5400000">
            <a:off x="3650562" y="497914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C085D0E-2A14-2C41-9F51-F6A57419FE21}"/>
              </a:ext>
            </a:extLst>
          </p:cNvPr>
          <p:cNvSpPr txBox="1"/>
          <p:nvPr/>
        </p:nvSpPr>
        <p:spPr>
          <a:xfrm>
            <a:off x="2673569" y="488070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55AF1799-93E1-284A-B44E-7D5EF2E5C773}"/>
              </a:ext>
            </a:extLst>
          </p:cNvPr>
          <p:cNvCxnSpPr>
            <a:cxnSpLocks/>
            <a:stCxn id="178" idx="3"/>
            <a:endCxn id="177" idx="3"/>
          </p:cNvCxnSpPr>
          <p:nvPr/>
        </p:nvCxnSpPr>
        <p:spPr>
          <a:xfrm flipV="1">
            <a:off x="3485908" y="5003449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EBA3F5-2DEC-FD4E-8B7D-42887BF0DB23}"/>
              </a:ext>
            </a:extLst>
          </p:cNvPr>
          <p:cNvGrpSpPr/>
          <p:nvPr/>
        </p:nvGrpSpPr>
        <p:grpSpPr>
          <a:xfrm>
            <a:off x="7762284" y="5667976"/>
            <a:ext cx="529936" cy="311727"/>
            <a:chOff x="8351754" y="4880701"/>
            <a:chExt cx="529936" cy="311727"/>
          </a:xfrm>
        </p:grpSpPr>
        <p:sp>
          <p:nvSpPr>
            <p:cNvPr id="193" name="사다리꼴[T] 192">
              <a:extLst>
                <a:ext uri="{FF2B5EF4-FFF2-40B4-BE49-F238E27FC236}">
                  <a16:creationId xmlns:a16="http://schemas.microsoft.com/office/drawing/2014/main" id="{07D9D594-BF31-4D45-922B-9B52B32BF344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B742F1BF-9987-3742-8619-EEE65EB08687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B65E4EAF-8B6F-D341-84DF-BDF7F294BD20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FADAD97E-45B3-4949-9D95-52FA65684DF3}"/>
              </a:ext>
            </a:extLst>
          </p:cNvPr>
          <p:cNvGrpSpPr/>
          <p:nvPr/>
        </p:nvGrpSpPr>
        <p:grpSpPr>
          <a:xfrm>
            <a:off x="10104711" y="5667975"/>
            <a:ext cx="529936" cy="311727"/>
            <a:chOff x="8351754" y="4880701"/>
            <a:chExt cx="529936" cy="311727"/>
          </a:xfrm>
        </p:grpSpPr>
        <p:sp>
          <p:nvSpPr>
            <p:cNvPr id="200" name="사다리꼴[T] 199">
              <a:extLst>
                <a:ext uri="{FF2B5EF4-FFF2-40B4-BE49-F238E27FC236}">
                  <a16:creationId xmlns:a16="http://schemas.microsoft.com/office/drawing/2014/main" id="{77E7C1B3-DE41-154C-8C27-4CC1942347C7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E9FD3438-5148-2044-92B4-654A53775681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4B624831-CE9B-DB4B-833B-22FE6D951A9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27F2DF1-BB3B-444F-BFC1-5196EA2AD012}"/>
              </a:ext>
            </a:extLst>
          </p:cNvPr>
          <p:cNvGrpSpPr/>
          <p:nvPr/>
        </p:nvGrpSpPr>
        <p:grpSpPr>
          <a:xfrm>
            <a:off x="10230747" y="4709785"/>
            <a:ext cx="1134006" cy="702841"/>
            <a:chOff x="2883371" y="5392849"/>
            <a:chExt cx="962915" cy="702841"/>
          </a:xfrm>
        </p:grpSpPr>
        <p:sp>
          <p:nvSpPr>
            <p:cNvPr id="205" name="사다리꼴[T] 204">
              <a:extLst>
                <a:ext uri="{FF2B5EF4-FFF2-40B4-BE49-F238E27FC236}">
                  <a16:creationId xmlns:a16="http://schemas.microsoft.com/office/drawing/2014/main" id="{3D56C79F-2AF4-BF41-AA65-CED9C475122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18D6C00F-35D5-7B42-9E37-2349FA740F7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BB8628F-2381-BB4E-8F4C-CFE2C531741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1B4A17F-7A13-824F-8959-CDA7519DBB37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A91CB247-DE75-7947-82CA-10F4CFD8FA43}"/>
              </a:ext>
            </a:extLst>
          </p:cNvPr>
          <p:cNvGrpSpPr/>
          <p:nvPr/>
        </p:nvGrpSpPr>
        <p:grpSpPr>
          <a:xfrm>
            <a:off x="7978473" y="4708931"/>
            <a:ext cx="1134006" cy="702841"/>
            <a:chOff x="2883371" y="5392849"/>
            <a:chExt cx="962915" cy="702841"/>
          </a:xfrm>
        </p:grpSpPr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0673640A-764A-C54E-94FD-C387880A150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13" name="삼각형 212">
              <a:extLst>
                <a:ext uri="{FF2B5EF4-FFF2-40B4-BE49-F238E27FC236}">
                  <a16:creationId xmlns:a16="http://schemas.microsoft.com/office/drawing/2014/main" id="{0BB98D3D-F659-BF45-A5C2-33D6713295C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6A3452D9-4327-6343-9673-FD7D02AD3939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CA533D37-0365-7E41-B5E7-71CFD43481B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E29E8D46-E93A-AC45-AB8A-691899457744}"/>
              </a:ext>
            </a:extLst>
          </p:cNvPr>
          <p:cNvGrpSpPr/>
          <p:nvPr/>
        </p:nvGrpSpPr>
        <p:grpSpPr>
          <a:xfrm>
            <a:off x="5883487" y="4651828"/>
            <a:ext cx="1134006" cy="702841"/>
            <a:chOff x="2883371" y="5392849"/>
            <a:chExt cx="962915" cy="702841"/>
          </a:xfrm>
        </p:grpSpPr>
        <p:sp>
          <p:nvSpPr>
            <p:cNvPr id="217" name="사다리꼴[T] 216">
              <a:extLst>
                <a:ext uri="{FF2B5EF4-FFF2-40B4-BE49-F238E27FC236}">
                  <a16:creationId xmlns:a16="http://schemas.microsoft.com/office/drawing/2014/main" id="{B8D3C223-FD7F-4941-AA61-81A347C2304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218" name="삼각형 217">
              <a:extLst>
                <a:ext uri="{FF2B5EF4-FFF2-40B4-BE49-F238E27FC236}">
                  <a16:creationId xmlns:a16="http://schemas.microsoft.com/office/drawing/2014/main" id="{EE484FC9-9B63-4D4D-A9F1-FD3DB11F53E8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F4EB6F4-00CF-5042-B779-E1FDBE1006E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CBF02EE6-AB76-9B44-B151-89180EE48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B128686-CD08-C54A-849D-7D2B2F0886A8}"/>
              </a:ext>
            </a:extLst>
          </p:cNvPr>
          <p:cNvCxnSpPr>
            <a:stCxn id="117" idx="0"/>
            <a:endCxn id="219" idx="5"/>
          </p:cNvCxnSpPr>
          <p:nvPr/>
        </p:nvCxnSpPr>
        <p:spPr>
          <a:xfrm rot="5400000" flipH="1" flipV="1">
            <a:off x="5819880" y="5296138"/>
            <a:ext cx="983637" cy="1037023"/>
          </a:xfrm>
          <a:prstGeom prst="bentConnector3">
            <a:avLst>
              <a:gd name="adj1" fmla="val 119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41CCE648-E51A-1542-B7EC-2077776B0752}"/>
              </a:ext>
            </a:extLst>
          </p:cNvPr>
          <p:cNvCxnSpPr>
            <a:stCxn id="117" idx="0"/>
            <a:endCxn id="214" idx="5"/>
          </p:cNvCxnSpPr>
          <p:nvPr/>
        </p:nvCxnSpPr>
        <p:spPr>
          <a:xfrm rot="5400000" flipH="1" flipV="1">
            <a:off x="6895924" y="4277196"/>
            <a:ext cx="926534" cy="3132009"/>
          </a:xfrm>
          <a:prstGeom prst="bentConnector3">
            <a:avLst>
              <a:gd name="adj1" fmla="val 12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A2318177-452D-DB46-8C7B-B9C0D5127329}"/>
              </a:ext>
            </a:extLst>
          </p:cNvPr>
          <p:cNvCxnSpPr>
            <a:stCxn id="117" idx="0"/>
            <a:endCxn id="207" idx="4"/>
          </p:cNvCxnSpPr>
          <p:nvPr/>
        </p:nvCxnSpPr>
        <p:spPr>
          <a:xfrm rot="5400000" flipH="1" flipV="1">
            <a:off x="8010494" y="3176346"/>
            <a:ext cx="912815" cy="5347428"/>
          </a:xfrm>
          <a:prstGeom prst="bentConnector3">
            <a:avLst>
              <a:gd name="adj1" fmla="val 12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E5136AC2-D718-2D44-931E-F83B01D0FFDC}"/>
              </a:ext>
            </a:extLst>
          </p:cNvPr>
          <p:cNvCxnSpPr>
            <a:stCxn id="131" idx="1"/>
            <a:endCxn id="200" idx="1"/>
          </p:cNvCxnSpPr>
          <p:nvPr/>
        </p:nvCxnSpPr>
        <p:spPr>
          <a:xfrm rot="10800000" flipH="1" flipV="1">
            <a:off x="9790067" y="2105385"/>
            <a:ext cx="353609" cy="3718454"/>
          </a:xfrm>
          <a:prstGeom prst="bentConnector3">
            <a:avLst>
              <a:gd name="adj1" fmla="val -35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17AE2512-EAF2-F14C-A900-B58204A22057}"/>
              </a:ext>
            </a:extLst>
          </p:cNvPr>
          <p:cNvCxnSpPr>
            <a:stCxn id="129" idx="1"/>
            <a:endCxn id="193" idx="1"/>
          </p:cNvCxnSpPr>
          <p:nvPr/>
        </p:nvCxnSpPr>
        <p:spPr>
          <a:xfrm rot="10800000" flipV="1">
            <a:off x="7801250" y="508702"/>
            <a:ext cx="2146134" cy="5315137"/>
          </a:xfrm>
          <a:prstGeom prst="bentConnector3">
            <a:avLst>
              <a:gd name="adj1" fmla="val 1194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A2F814AC-8785-1641-BF7F-016B315E2ED1}"/>
              </a:ext>
            </a:extLst>
          </p:cNvPr>
          <p:cNvGrpSpPr/>
          <p:nvPr/>
        </p:nvGrpSpPr>
        <p:grpSpPr>
          <a:xfrm>
            <a:off x="5126118" y="3750408"/>
            <a:ext cx="2344279" cy="668168"/>
            <a:chOff x="5126118" y="3737529"/>
            <a:chExt cx="2344279" cy="66816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6E863AA-D2E4-A040-9918-459D20A4AC3B}"/>
                </a:ext>
              </a:extLst>
            </p:cNvPr>
            <p:cNvSpPr/>
            <p:nvPr/>
          </p:nvSpPr>
          <p:spPr>
            <a:xfrm>
              <a:off x="5126118" y="410089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BC467EAF-DBD3-9B4A-B817-909042DAE99E}"/>
                </a:ext>
              </a:extLst>
            </p:cNvPr>
            <p:cNvSpPr/>
            <p:nvPr/>
          </p:nvSpPr>
          <p:spPr>
            <a:xfrm rot="10800000">
              <a:off x="7036625" y="41062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A86BC13-D006-364F-9DC8-E6CF1D296145}"/>
                </a:ext>
              </a:extLst>
            </p:cNvPr>
            <p:cNvSpPr txBox="1"/>
            <p:nvPr/>
          </p:nvSpPr>
          <p:spPr>
            <a:xfrm>
              <a:off x="6658058" y="373752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38" name="꺾인 연결선[E] 237">
              <a:extLst>
                <a:ext uri="{FF2B5EF4-FFF2-40B4-BE49-F238E27FC236}">
                  <a16:creationId xmlns:a16="http://schemas.microsoft.com/office/drawing/2014/main" id="{C60581FD-9B47-BD49-820D-AFB9E6FE5320}"/>
                </a:ext>
              </a:extLst>
            </p:cNvPr>
            <p:cNvCxnSpPr>
              <a:cxnSpLocks/>
              <a:stCxn id="237" idx="2"/>
              <a:endCxn id="236" idx="3"/>
            </p:cNvCxnSpPr>
            <p:nvPr/>
          </p:nvCxnSpPr>
          <p:spPr>
            <a:xfrm rot="5400000">
              <a:off x="7001007" y="404297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986AEED3-F1F1-A24F-8B41-1308831491DB}"/>
              </a:ext>
            </a:extLst>
          </p:cNvPr>
          <p:cNvGrpSpPr/>
          <p:nvPr/>
        </p:nvGrpSpPr>
        <p:grpSpPr>
          <a:xfrm>
            <a:off x="9703213" y="3739373"/>
            <a:ext cx="2419338" cy="674671"/>
            <a:chOff x="9703213" y="3752252"/>
            <a:chExt cx="2419338" cy="674671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3B8BB1D-AD99-9546-BA1E-652C6D39B51C}"/>
                </a:ext>
              </a:extLst>
            </p:cNvPr>
            <p:cNvSpPr txBox="1"/>
            <p:nvPr/>
          </p:nvSpPr>
          <p:spPr>
            <a:xfrm>
              <a:off x="11310212" y="37522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8BE18E9C-4ECF-8D4A-BB8A-02CFBF215CB6}"/>
                </a:ext>
              </a:extLst>
            </p:cNvPr>
            <p:cNvGrpSpPr/>
            <p:nvPr/>
          </p:nvGrpSpPr>
          <p:grpSpPr>
            <a:xfrm>
              <a:off x="9703213" y="3998472"/>
              <a:ext cx="2181786" cy="428451"/>
              <a:chOff x="9726659" y="3998472"/>
              <a:chExt cx="2181786" cy="428451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2D0037D-3800-0F4A-B85D-223B8AFF6AED}"/>
                  </a:ext>
                </a:extLst>
              </p:cNvPr>
              <p:cNvSpPr/>
              <p:nvPr/>
            </p:nvSpPr>
            <p:spPr>
              <a:xfrm>
                <a:off x="9726659" y="4122123"/>
                <a:ext cx="218178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laneAmin_minus_timestamp</a:t>
                </a:r>
                <a:r>
                  <a:rPr kumimoji="1" lang="en-US" altLang="ko-Kore-KR" sz="1100" dirty="0"/>
                  <a:t>[61:0]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4F0E3C39-5DE9-974C-BE51-1E7B907EFBEA}"/>
                  </a:ext>
                </a:extLst>
              </p:cNvPr>
              <p:cNvSpPr/>
              <p:nvPr/>
            </p:nvSpPr>
            <p:spPr>
              <a:xfrm rot="10800000">
                <a:off x="11688779" y="412092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2FCFB498-E782-254B-97B5-CCE29C668DE9}"/>
                  </a:ext>
                </a:extLst>
              </p:cNvPr>
              <p:cNvCxnSpPr>
                <a:cxnSpLocks/>
                <a:stCxn id="243" idx="2"/>
                <a:endCxn id="242" idx="3"/>
              </p:cNvCxnSpPr>
              <p:nvPr/>
            </p:nvCxnSpPr>
            <p:spPr>
              <a:xfrm rot="5400000">
                <a:off x="11653161" y="4057702"/>
                <a:ext cx="122451" cy="399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37F721B5-A7BF-774D-B0E9-34B5F2D00D64}"/>
              </a:ext>
            </a:extLst>
          </p:cNvPr>
          <p:cNvCxnSpPr>
            <a:stCxn id="184" idx="0"/>
            <a:endCxn id="200" idx="2"/>
          </p:cNvCxnSpPr>
          <p:nvPr/>
        </p:nvCxnSpPr>
        <p:spPr>
          <a:xfrm rot="16200000" flipV="1">
            <a:off x="10370703" y="5978679"/>
            <a:ext cx="322457" cy="324504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B0E1C06-4C63-2049-89AB-53CC0A14B3D5}"/>
              </a:ext>
            </a:extLst>
          </p:cNvPr>
          <p:cNvCxnSpPr>
            <a:stCxn id="184" idx="0"/>
            <a:endCxn id="193" idx="2"/>
          </p:cNvCxnSpPr>
          <p:nvPr/>
        </p:nvCxnSpPr>
        <p:spPr>
          <a:xfrm rot="16200000" flipV="1">
            <a:off x="9199490" y="4807465"/>
            <a:ext cx="322456" cy="2666931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98136254-E5DB-954C-A38C-991396F4FE9B}"/>
              </a:ext>
            </a:extLst>
          </p:cNvPr>
          <p:cNvCxnSpPr>
            <a:stCxn id="193" idx="0"/>
            <a:endCxn id="215" idx="4"/>
          </p:cNvCxnSpPr>
          <p:nvPr/>
        </p:nvCxnSpPr>
        <p:spPr>
          <a:xfrm rot="5400000" flipH="1" flipV="1">
            <a:off x="7991665" y="5425785"/>
            <a:ext cx="277779" cy="206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BD9ADBB-27A4-7A4B-B1F4-F8DC50D150AB}"/>
              </a:ext>
            </a:extLst>
          </p:cNvPr>
          <p:cNvCxnSpPr>
            <a:stCxn id="200" idx="0"/>
            <a:endCxn id="208" idx="4"/>
          </p:cNvCxnSpPr>
          <p:nvPr/>
        </p:nvCxnSpPr>
        <p:spPr>
          <a:xfrm rot="5400000" flipH="1" flipV="1">
            <a:off x="10289443" y="5471287"/>
            <a:ext cx="276924" cy="116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AE1E2708-CA49-8245-9A70-A4C317BEA6B2}"/>
              </a:ext>
            </a:extLst>
          </p:cNvPr>
          <p:cNvCxnSpPr>
            <a:stCxn id="203" idx="0"/>
            <a:endCxn id="220" idx="4"/>
          </p:cNvCxnSpPr>
          <p:nvPr/>
        </p:nvCxnSpPr>
        <p:spPr>
          <a:xfrm rot="16200000" flipV="1">
            <a:off x="6594850" y="4877116"/>
            <a:ext cx="969065" cy="1881022"/>
          </a:xfrm>
          <a:prstGeom prst="bentConnector3">
            <a:avLst>
              <a:gd name="adj1" fmla="val 2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D3F2A743-BBAD-6642-8B21-B59469FCF2DA}"/>
              </a:ext>
            </a:extLst>
          </p:cNvPr>
          <p:cNvCxnSpPr>
            <a:stCxn id="217" idx="0"/>
            <a:endCxn id="209" idx="2"/>
          </p:cNvCxnSpPr>
          <p:nvPr/>
        </p:nvCxnSpPr>
        <p:spPr>
          <a:xfrm rot="16200000" flipV="1">
            <a:off x="6217125" y="4418462"/>
            <a:ext cx="233252" cy="23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655B9CE7-E2C0-6444-9759-656AD9ACE817}"/>
              </a:ext>
            </a:extLst>
          </p:cNvPr>
          <p:cNvGrpSpPr/>
          <p:nvPr/>
        </p:nvGrpSpPr>
        <p:grpSpPr>
          <a:xfrm>
            <a:off x="7451935" y="3746501"/>
            <a:ext cx="2329874" cy="671504"/>
            <a:chOff x="7428489" y="3746501"/>
            <a:chExt cx="2329874" cy="67150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42EB2AF-2E69-0E41-91CD-75C246EDFF4D}"/>
                </a:ext>
              </a:extLst>
            </p:cNvPr>
            <p:cNvSpPr/>
            <p:nvPr/>
          </p:nvSpPr>
          <p:spPr>
            <a:xfrm>
              <a:off x="7428489" y="4113205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C714DE89-B610-7541-89E0-5E8B876DEFFE}"/>
                </a:ext>
              </a:extLst>
            </p:cNvPr>
            <p:cNvSpPr/>
            <p:nvPr/>
          </p:nvSpPr>
          <p:spPr>
            <a:xfrm rot="10800000">
              <a:off x="9324591" y="411517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A2B5301-B7E6-8341-9BF1-DE4CFACE1B25}"/>
                </a:ext>
              </a:extLst>
            </p:cNvPr>
            <p:cNvSpPr txBox="1"/>
            <p:nvPr/>
          </p:nvSpPr>
          <p:spPr>
            <a:xfrm>
              <a:off x="8946024" y="37465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1" name="꺾인 연결선[E] 240">
              <a:extLst>
                <a:ext uri="{FF2B5EF4-FFF2-40B4-BE49-F238E27FC236}">
                  <a16:creationId xmlns:a16="http://schemas.microsoft.com/office/drawing/2014/main" id="{A8097BDF-A78C-0B47-9A5D-1187C2ACBEC9}"/>
                </a:ext>
              </a:extLst>
            </p:cNvPr>
            <p:cNvCxnSpPr>
              <a:cxnSpLocks/>
              <a:stCxn id="240" idx="2"/>
              <a:endCxn id="239" idx="3"/>
            </p:cNvCxnSpPr>
            <p:nvPr/>
          </p:nvCxnSpPr>
          <p:spPr>
            <a:xfrm rot="5400000">
              <a:off x="9288973" y="405195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391E0C3E-E00D-2A49-9E9A-18E7648858A1}"/>
              </a:ext>
            </a:extLst>
          </p:cNvPr>
          <p:cNvCxnSpPr>
            <a:stCxn id="212" idx="0"/>
            <a:endCxn id="182" idx="2"/>
          </p:cNvCxnSpPr>
          <p:nvPr/>
        </p:nvCxnSpPr>
        <p:spPr>
          <a:xfrm rot="16200000" flipV="1">
            <a:off x="8398689" y="4562144"/>
            <a:ext cx="290926" cy="2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131E6ACF-2422-E04B-BB69-1C4A32B52091}"/>
              </a:ext>
            </a:extLst>
          </p:cNvPr>
          <p:cNvCxnSpPr>
            <a:stCxn id="205" idx="0"/>
            <a:endCxn id="181" idx="2"/>
          </p:cNvCxnSpPr>
          <p:nvPr/>
        </p:nvCxnSpPr>
        <p:spPr>
          <a:xfrm rot="16200000" flipV="1">
            <a:off x="10648058" y="4560093"/>
            <a:ext cx="295741" cy="3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[R] 279">
            <a:extLst>
              <a:ext uri="{FF2B5EF4-FFF2-40B4-BE49-F238E27FC236}">
                <a16:creationId xmlns:a16="http://schemas.microsoft.com/office/drawing/2014/main" id="{449940A9-6C3C-D245-A907-5F268D447AE0}"/>
              </a:ext>
            </a:extLst>
          </p:cNvPr>
          <p:cNvCxnSpPr/>
          <p:nvPr/>
        </p:nvCxnSpPr>
        <p:spPr>
          <a:xfrm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[R] 281">
            <a:extLst>
              <a:ext uri="{FF2B5EF4-FFF2-40B4-BE49-F238E27FC236}">
                <a16:creationId xmlns:a16="http://schemas.microsoft.com/office/drawing/2014/main" id="{F40B54F2-9605-6047-9EBB-24C111F4223B}"/>
              </a:ext>
            </a:extLst>
          </p:cNvPr>
          <p:cNvCxnSpPr>
            <a:cxnSpLocks/>
          </p:cNvCxnSpPr>
          <p:nvPr/>
        </p:nvCxnSpPr>
        <p:spPr>
          <a:xfrm flipH="1"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6E7146-E291-D14C-861E-DF2227EB2869}"/>
              </a:ext>
            </a:extLst>
          </p:cNvPr>
          <p:cNvGrpSpPr/>
          <p:nvPr/>
        </p:nvGrpSpPr>
        <p:grpSpPr>
          <a:xfrm>
            <a:off x="9519672" y="1588479"/>
            <a:ext cx="1628339" cy="669306"/>
            <a:chOff x="9519672" y="1588479"/>
            <a:chExt cx="1628339" cy="669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F41496E-9510-BA40-A8BB-52E0308B0F71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207C6CB-7234-B34B-BE8B-726DC0D9F480}"/>
                </a:ext>
              </a:extLst>
            </p:cNvPr>
            <p:cNvSpPr txBox="1"/>
            <p:nvPr/>
          </p:nvSpPr>
          <p:spPr>
            <a:xfrm>
              <a:off x="9519672" y="15884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86" name="삼각형 285">
              <a:extLst>
                <a:ext uri="{FF2B5EF4-FFF2-40B4-BE49-F238E27FC236}">
                  <a16:creationId xmlns:a16="http://schemas.microsoft.com/office/drawing/2014/main" id="{D21FD3A9-BD46-514F-993F-9D1522A85105}"/>
                </a:ext>
              </a:extLst>
            </p:cNvPr>
            <p:cNvSpPr/>
            <p:nvPr/>
          </p:nvSpPr>
          <p:spPr>
            <a:xfrm rot="10800000">
              <a:off x="9874793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7" name="꺾인 연결선[E] 286">
              <a:extLst>
                <a:ext uri="{FF2B5EF4-FFF2-40B4-BE49-F238E27FC236}">
                  <a16:creationId xmlns:a16="http://schemas.microsoft.com/office/drawing/2014/main" id="{1E94F59A-C373-4648-B665-B757BA46D7B7}"/>
                </a:ext>
              </a:extLst>
            </p:cNvPr>
            <p:cNvCxnSpPr>
              <a:cxnSpLocks/>
              <a:stCxn id="285" idx="2"/>
              <a:endCxn id="286" idx="3"/>
            </p:cNvCxnSpPr>
            <p:nvPr/>
          </p:nvCxnSpPr>
          <p:spPr>
            <a:xfrm rot="5400000">
              <a:off x="9839175" y="189392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E70BFD11-2971-3C49-89DD-1D6DEAFBA05A}"/>
              </a:ext>
            </a:extLst>
          </p:cNvPr>
          <p:cNvGrpSpPr/>
          <p:nvPr/>
        </p:nvGrpSpPr>
        <p:grpSpPr>
          <a:xfrm>
            <a:off x="6842987" y="6302159"/>
            <a:ext cx="2353811" cy="555841"/>
            <a:chOff x="6842987" y="6302159"/>
            <a:chExt cx="2353811" cy="555841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3636FA4-FD0B-FC4D-8851-47EBF9B72814}"/>
                </a:ext>
              </a:extLst>
            </p:cNvPr>
            <p:cNvSpPr/>
            <p:nvPr/>
          </p:nvSpPr>
          <p:spPr>
            <a:xfrm>
              <a:off x="6842987" y="6302159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289" name="삼각형 288">
              <a:extLst>
                <a:ext uri="{FF2B5EF4-FFF2-40B4-BE49-F238E27FC236}">
                  <a16:creationId xmlns:a16="http://schemas.microsoft.com/office/drawing/2014/main" id="{7E938CC9-DDED-7143-A06A-87D71AE4B67A}"/>
                </a:ext>
              </a:extLst>
            </p:cNvPr>
            <p:cNvSpPr/>
            <p:nvPr/>
          </p:nvSpPr>
          <p:spPr>
            <a:xfrm>
              <a:off x="9067588" y="655834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F60E7EB-13C0-534F-A3EE-ADA79A1DDF93}"/>
                </a:ext>
              </a:extLst>
            </p:cNvPr>
            <p:cNvSpPr txBox="1"/>
            <p:nvPr/>
          </p:nvSpPr>
          <p:spPr>
            <a:xfrm>
              <a:off x="8149145" y="66117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1" name="꺾인 연결선[E] 290">
              <a:extLst>
                <a:ext uri="{FF2B5EF4-FFF2-40B4-BE49-F238E27FC236}">
                  <a16:creationId xmlns:a16="http://schemas.microsoft.com/office/drawing/2014/main" id="{63875EE4-6882-6441-A632-B9DF039F6110}"/>
                </a:ext>
              </a:extLst>
            </p:cNvPr>
            <p:cNvCxnSpPr>
              <a:cxnSpLocks/>
              <a:stCxn id="290" idx="3"/>
              <a:endCxn id="289" idx="3"/>
            </p:cNvCxnSpPr>
            <p:nvPr/>
          </p:nvCxnSpPr>
          <p:spPr>
            <a:xfrm flipV="1">
              <a:off x="8961484" y="6606959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3BFDFA-3D33-744C-81E0-058536B308B3}"/>
              </a:ext>
            </a:extLst>
          </p:cNvPr>
          <p:cNvGrpSpPr/>
          <p:nvPr/>
        </p:nvGrpSpPr>
        <p:grpSpPr>
          <a:xfrm>
            <a:off x="9232588" y="6302159"/>
            <a:ext cx="2923189" cy="557297"/>
            <a:chOff x="9232588" y="6302159"/>
            <a:chExt cx="2923189" cy="557297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C2AD845-2024-EB47-A174-D6B097F13BF6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296" name="삼각형 295">
              <a:extLst>
                <a:ext uri="{FF2B5EF4-FFF2-40B4-BE49-F238E27FC236}">
                  <a16:creationId xmlns:a16="http://schemas.microsoft.com/office/drawing/2014/main" id="{01974AF1-0F31-554C-ABB5-2339DFB04584}"/>
                </a:ext>
              </a:extLst>
            </p:cNvPr>
            <p:cNvSpPr/>
            <p:nvPr/>
          </p:nvSpPr>
          <p:spPr>
            <a:xfrm>
              <a:off x="11967671" y="65598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215C819-DC0B-4A46-9201-F14B41F4B330}"/>
                </a:ext>
              </a:extLst>
            </p:cNvPr>
            <p:cNvSpPr txBox="1"/>
            <p:nvPr/>
          </p:nvSpPr>
          <p:spPr>
            <a:xfrm>
              <a:off x="11049228" y="661323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8" name="꺾인 연결선[E] 297">
              <a:extLst>
                <a:ext uri="{FF2B5EF4-FFF2-40B4-BE49-F238E27FC236}">
                  <a16:creationId xmlns:a16="http://schemas.microsoft.com/office/drawing/2014/main" id="{93994AB9-3ACC-3A4F-82C2-9151442D44E8}"/>
                </a:ext>
              </a:extLst>
            </p:cNvPr>
            <p:cNvCxnSpPr>
              <a:cxnSpLocks/>
              <a:stCxn id="297" idx="3"/>
              <a:endCxn id="296" idx="3"/>
            </p:cNvCxnSpPr>
            <p:nvPr/>
          </p:nvCxnSpPr>
          <p:spPr>
            <a:xfrm flipV="1">
              <a:off x="11861567" y="6608415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87294444-1605-EC40-9131-90E6DF48153A}"/>
              </a:ext>
            </a:extLst>
          </p:cNvPr>
          <p:cNvGrpSpPr/>
          <p:nvPr/>
        </p:nvGrpSpPr>
        <p:grpSpPr>
          <a:xfrm>
            <a:off x="2274128" y="3034810"/>
            <a:ext cx="1355763" cy="535772"/>
            <a:chOff x="2274128" y="3034810"/>
            <a:chExt cx="1355763" cy="53577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3D2A67-66CD-7E49-B712-014D0835E1B4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301" name="삼각형 300">
              <a:extLst>
                <a:ext uri="{FF2B5EF4-FFF2-40B4-BE49-F238E27FC236}">
                  <a16:creationId xmlns:a16="http://schemas.microsoft.com/office/drawing/2014/main" id="{EA9308FE-DA47-624C-B2E0-84AF870C4D2F}"/>
                </a:ext>
              </a:extLst>
            </p:cNvPr>
            <p:cNvSpPr/>
            <p:nvPr/>
          </p:nvSpPr>
          <p:spPr>
            <a:xfrm>
              <a:off x="3493930" y="32709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14D4681-51A3-9443-B31B-787B01F00C04}"/>
                </a:ext>
              </a:extLst>
            </p:cNvPr>
            <p:cNvSpPr txBox="1"/>
            <p:nvPr/>
          </p:nvSpPr>
          <p:spPr>
            <a:xfrm>
              <a:off x="2575487" y="332436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3" name="꺾인 연결선[E] 302">
              <a:extLst>
                <a:ext uri="{FF2B5EF4-FFF2-40B4-BE49-F238E27FC236}">
                  <a16:creationId xmlns:a16="http://schemas.microsoft.com/office/drawing/2014/main" id="{CC567D6A-1AA2-C64A-8523-2390988A8851}"/>
                </a:ext>
              </a:extLst>
            </p:cNvPr>
            <p:cNvCxnSpPr>
              <a:cxnSpLocks/>
              <a:stCxn id="302" idx="3"/>
              <a:endCxn id="301" idx="3"/>
            </p:cNvCxnSpPr>
            <p:nvPr/>
          </p:nvCxnSpPr>
          <p:spPr>
            <a:xfrm flipV="1">
              <a:off x="3387826" y="3319541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4050536A-80D6-D047-9606-31B7A954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34DED24D-FBEA-DD45-A6D3-B4482207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EDAC410-3EA9-C848-BFBD-FC680418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75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12B07E-FD30-4E4F-A72D-6ACD3170BCDC}"/>
              </a:ext>
            </a:extLst>
          </p:cNvPr>
          <p:cNvSpPr/>
          <p:nvPr/>
        </p:nvSpPr>
        <p:spPr>
          <a:xfrm>
            <a:off x="6095605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4FF49-DC35-B44E-B235-3477E034015A}"/>
              </a:ext>
            </a:extLst>
          </p:cNvPr>
          <p:cNvSpPr/>
          <p:nvPr/>
        </p:nvSpPr>
        <p:spPr>
          <a:xfrm>
            <a:off x="6095605" y="62339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83A609-19EF-2B41-A706-982DE608F8C8}"/>
              </a:ext>
            </a:extLst>
          </p:cNvPr>
          <p:cNvSpPr/>
          <p:nvPr/>
        </p:nvSpPr>
        <p:spPr>
          <a:xfrm>
            <a:off x="6095605" y="436435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4158AB-B791-D347-ABF3-E956BA349855}"/>
              </a:ext>
            </a:extLst>
          </p:cNvPr>
          <p:cNvSpPr/>
          <p:nvPr/>
        </p:nvSpPr>
        <p:spPr>
          <a:xfrm>
            <a:off x="6095605" y="530113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B3EB1-0B5E-BF41-8DC4-DC742C7CFE24}"/>
              </a:ext>
            </a:extLst>
          </p:cNvPr>
          <p:cNvSpPr/>
          <p:nvPr/>
        </p:nvSpPr>
        <p:spPr>
          <a:xfrm>
            <a:off x="9580379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1D2865-0155-8549-B838-DB8B3D67F94B}"/>
              </a:ext>
            </a:extLst>
          </p:cNvPr>
          <p:cNvSpPr/>
          <p:nvPr/>
        </p:nvSpPr>
        <p:spPr>
          <a:xfrm>
            <a:off x="6093746" y="581540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01108C-7527-3F4F-8C5E-510C0D952C0A}"/>
              </a:ext>
            </a:extLst>
          </p:cNvPr>
          <p:cNvSpPr/>
          <p:nvPr/>
        </p:nvSpPr>
        <p:spPr>
          <a:xfrm>
            <a:off x="9534778" y="5515522"/>
            <a:ext cx="87510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8F71B4-E47F-7440-8734-9E4D33BDB08C}"/>
              </a:ext>
            </a:extLst>
          </p:cNvPr>
          <p:cNvSpPr/>
          <p:nvPr/>
        </p:nvSpPr>
        <p:spPr>
          <a:xfrm>
            <a:off x="10572274" y="5513243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CB7B57-B2F5-B349-8746-6D976C061817}"/>
              </a:ext>
            </a:extLst>
          </p:cNvPr>
          <p:cNvSpPr/>
          <p:nvPr/>
        </p:nvSpPr>
        <p:spPr>
          <a:xfrm>
            <a:off x="10186365" y="683299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8CC857-1978-3B4D-A843-6DE4E218642A}"/>
              </a:ext>
            </a:extLst>
          </p:cNvPr>
          <p:cNvSpPr/>
          <p:nvPr/>
        </p:nvSpPr>
        <p:spPr>
          <a:xfrm>
            <a:off x="10173887" y="142700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7BDE2B-E1FC-E44A-9181-BED325D61648}"/>
              </a:ext>
            </a:extLst>
          </p:cNvPr>
          <p:cNvSpPr/>
          <p:nvPr/>
        </p:nvSpPr>
        <p:spPr>
          <a:xfrm>
            <a:off x="10173887" y="102334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9B6F9C-87F8-DB4E-A0B0-9E4945A1D284}"/>
              </a:ext>
            </a:extLst>
          </p:cNvPr>
          <p:cNvGrpSpPr/>
          <p:nvPr/>
        </p:nvGrpSpPr>
        <p:grpSpPr>
          <a:xfrm>
            <a:off x="1814478" y="3121296"/>
            <a:ext cx="2886079" cy="304800"/>
            <a:chOff x="2794145" y="4842427"/>
            <a:chExt cx="288607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DF267E-2877-7440-A284-1123019BEFA6}"/>
                </a:ext>
              </a:extLst>
            </p:cNvPr>
            <p:cNvSpPr/>
            <p:nvPr/>
          </p:nvSpPr>
          <p:spPr>
            <a:xfrm>
              <a:off x="3652203" y="4842427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48" name="삼각형 47">
              <a:extLst>
                <a:ext uri="{FF2B5EF4-FFF2-40B4-BE49-F238E27FC236}">
                  <a16:creationId xmlns:a16="http://schemas.microsoft.com/office/drawing/2014/main" id="{BB7D6404-DBF3-9E43-8BA1-4297E16D27E7}"/>
                </a:ext>
              </a:extLst>
            </p:cNvPr>
            <p:cNvSpPr/>
            <p:nvPr/>
          </p:nvSpPr>
          <p:spPr>
            <a:xfrm rot="5400000">
              <a:off x="3650562" y="49791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865017-154F-DD4A-96B0-987021FF81FB}"/>
                </a:ext>
              </a:extLst>
            </p:cNvPr>
            <p:cNvSpPr txBox="1"/>
            <p:nvPr/>
          </p:nvSpPr>
          <p:spPr>
            <a:xfrm>
              <a:off x="2794145" y="48807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0" name="꺾인 연결선[E] 49">
              <a:extLst>
                <a:ext uri="{FF2B5EF4-FFF2-40B4-BE49-F238E27FC236}">
                  <a16:creationId xmlns:a16="http://schemas.microsoft.com/office/drawing/2014/main" id="{EAB0BFBC-8FC8-974D-BBC4-9AABC8ABA212}"/>
                </a:ext>
              </a:extLst>
            </p:cNvPr>
            <p:cNvCxnSpPr>
              <a:cxnSpLocks/>
              <a:stCxn id="49" idx="3"/>
              <a:endCxn id="48" idx="3"/>
            </p:cNvCxnSpPr>
            <p:nvPr/>
          </p:nvCxnSpPr>
          <p:spPr>
            <a:xfrm flipV="1">
              <a:off x="3606484" y="5003449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4FBBE2-4268-A14D-89AA-C01A09C8F89B}"/>
              </a:ext>
            </a:extLst>
          </p:cNvPr>
          <p:cNvSpPr/>
          <p:nvPr/>
        </p:nvSpPr>
        <p:spPr>
          <a:xfrm>
            <a:off x="2653888" y="650584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2D8E0E-B98B-3F42-8092-ED69DE11E844}"/>
              </a:ext>
            </a:extLst>
          </p:cNvPr>
          <p:cNvGrpSpPr/>
          <p:nvPr/>
        </p:nvGrpSpPr>
        <p:grpSpPr>
          <a:xfrm>
            <a:off x="1808375" y="4101366"/>
            <a:ext cx="3047447" cy="304800"/>
            <a:chOff x="2113174" y="3809374"/>
            <a:chExt cx="3047447" cy="3048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8DAB555-0BCF-1545-9940-5921B2E7176B}"/>
                </a:ext>
              </a:extLst>
            </p:cNvPr>
            <p:cNvSpPr/>
            <p:nvPr/>
          </p:nvSpPr>
          <p:spPr>
            <a:xfrm>
              <a:off x="2978835" y="3809374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laneAmin_minus_timestamp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C97FD22A-8A1B-7B46-A588-6DB3A535B558}"/>
                </a:ext>
              </a:extLst>
            </p:cNvPr>
            <p:cNvSpPr/>
            <p:nvPr/>
          </p:nvSpPr>
          <p:spPr>
            <a:xfrm rot="5400000">
              <a:off x="2989687" y="394012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02FF45-18C4-B943-95C6-8A3FCE000A91}"/>
                </a:ext>
              </a:extLst>
            </p:cNvPr>
            <p:cNvSpPr txBox="1"/>
            <p:nvPr/>
          </p:nvSpPr>
          <p:spPr>
            <a:xfrm>
              <a:off x="2113174" y="384168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3E295A17-6094-F946-9FE8-A7D3E49A8DDD}"/>
                </a:ext>
              </a:extLst>
            </p:cNvPr>
            <p:cNvCxnSpPr>
              <a:cxnSpLocks/>
              <a:stCxn id="69" idx="3"/>
              <a:endCxn id="68" idx="3"/>
            </p:cNvCxnSpPr>
            <p:nvPr/>
          </p:nvCxnSpPr>
          <p:spPr>
            <a:xfrm flipV="1">
              <a:off x="2925513" y="3964436"/>
              <a:ext cx="6347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979C2D-1F63-2B40-8CEB-3CD80C8A0090}"/>
              </a:ext>
            </a:extLst>
          </p:cNvPr>
          <p:cNvGrpSpPr/>
          <p:nvPr/>
        </p:nvGrpSpPr>
        <p:grpSpPr>
          <a:xfrm>
            <a:off x="1804430" y="5040609"/>
            <a:ext cx="3047555" cy="304800"/>
            <a:chOff x="2109229" y="4402837"/>
            <a:chExt cx="3047555" cy="30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811C6DE-53BB-5B43-864F-93DC8946845B}"/>
                </a:ext>
              </a:extLst>
            </p:cNvPr>
            <p:cNvSpPr/>
            <p:nvPr/>
          </p:nvSpPr>
          <p:spPr>
            <a:xfrm>
              <a:off x="2974998" y="440283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DCD487C8-FE98-A04E-863A-9E28F66E7E98}"/>
                </a:ext>
              </a:extLst>
            </p:cNvPr>
            <p:cNvSpPr/>
            <p:nvPr/>
          </p:nvSpPr>
          <p:spPr>
            <a:xfrm rot="5400000">
              <a:off x="2975694" y="45371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63BFAA-AEB0-CC43-9F65-5879318E00AE}"/>
                </a:ext>
              </a:extLst>
            </p:cNvPr>
            <p:cNvSpPr txBox="1"/>
            <p:nvPr/>
          </p:nvSpPr>
          <p:spPr>
            <a:xfrm>
              <a:off x="2109229" y="443866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0E60A107-984B-2F4B-8549-5D3ABF744187}"/>
                </a:ext>
              </a:extLst>
            </p:cNvPr>
            <p:cNvCxnSpPr>
              <a:cxnSpLocks/>
              <a:stCxn id="72" idx="3"/>
              <a:endCxn id="71" idx="3"/>
            </p:cNvCxnSpPr>
            <p:nvPr/>
          </p:nvCxnSpPr>
          <p:spPr>
            <a:xfrm flipV="1">
              <a:off x="2921568" y="4561410"/>
              <a:ext cx="53430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247FBF-B587-2B4F-9C1C-DC2E2D41F306}"/>
              </a:ext>
            </a:extLst>
          </p:cNvPr>
          <p:cNvGrpSpPr/>
          <p:nvPr/>
        </p:nvGrpSpPr>
        <p:grpSpPr>
          <a:xfrm>
            <a:off x="1802097" y="5983320"/>
            <a:ext cx="3028943" cy="304800"/>
            <a:chOff x="2114817" y="5094370"/>
            <a:chExt cx="3028943" cy="3048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20594E-E7CA-C04C-8E96-FC65921507D1}"/>
                </a:ext>
              </a:extLst>
            </p:cNvPr>
            <p:cNvSpPr/>
            <p:nvPr/>
          </p:nvSpPr>
          <p:spPr>
            <a:xfrm>
              <a:off x="2961974" y="5094370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C0C6A28-83C0-CC4D-A022-50BE9ED554F9}"/>
                </a:ext>
              </a:extLst>
            </p:cNvPr>
            <p:cNvSpPr/>
            <p:nvPr/>
          </p:nvSpPr>
          <p:spPr>
            <a:xfrm rot="5400000">
              <a:off x="2971234" y="5230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9CD598-0A4B-BB4B-8A81-A5077F0D38C6}"/>
                </a:ext>
              </a:extLst>
            </p:cNvPr>
            <p:cNvSpPr txBox="1"/>
            <p:nvPr/>
          </p:nvSpPr>
          <p:spPr>
            <a:xfrm>
              <a:off x="2114817" y="513211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A00F723C-0DEF-794C-B094-D381DD09A9D4}"/>
                </a:ext>
              </a:extLst>
            </p:cNvPr>
            <p:cNvCxnSpPr>
              <a:cxnSpLocks/>
              <a:stCxn id="75" idx="3"/>
              <a:endCxn id="74" idx="3"/>
            </p:cNvCxnSpPr>
            <p:nvPr/>
          </p:nvCxnSpPr>
          <p:spPr>
            <a:xfrm flipV="1">
              <a:off x="2927156" y="5254867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1D8BF6-A8BB-4D4D-BBF9-DE3D2220DBC5}"/>
              </a:ext>
            </a:extLst>
          </p:cNvPr>
          <p:cNvGrpSpPr/>
          <p:nvPr/>
        </p:nvGrpSpPr>
        <p:grpSpPr>
          <a:xfrm rot="5400000">
            <a:off x="5075430" y="3173961"/>
            <a:ext cx="909766" cy="702841"/>
            <a:chOff x="2883371" y="5392849"/>
            <a:chExt cx="962915" cy="702841"/>
          </a:xfrm>
        </p:grpSpPr>
        <p:sp>
          <p:nvSpPr>
            <p:cNvPr id="79" name="사다리꼴[T] 78">
              <a:extLst>
                <a:ext uri="{FF2B5EF4-FFF2-40B4-BE49-F238E27FC236}">
                  <a16:creationId xmlns:a16="http://schemas.microsoft.com/office/drawing/2014/main" id="{ABA87F6B-C4C1-7642-BA8A-982435E3978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0" name="삼각형 79">
              <a:extLst>
                <a:ext uri="{FF2B5EF4-FFF2-40B4-BE49-F238E27FC236}">
                  <a16:creationId xmlns:a16="http://schemas.microsoft.com/office/drawing/2014/main" id="{6C11244C-326B-9046-830A-240AF29D815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E160BA7-E9DB-1241-B112-B9046A96447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0B82248-2425-EB48-9D91-0B9957ABA43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C71F372-B15D-1341-908D-1F26F93353D0}"/>
              </a:ext>
            </a:extLst>
          </p:cNvPr>
          <p:cNvGrpSpPr/>
          <p:nvPr/>
        </p:nvGrpSpPr>
        <p:grpSpPr>
          <a:xfrm rot="5400000">
            <a:off x="5075429" y="4156675"/>
            <a:ext cx="909766" cy="702841"/>
            <a:chOff x="2883371" y="5392849"/>
            <a:chExt cx="962915" cy="702841"/>
          </a:xfrm>
        </p:grpSpPr>
        <p:sp>
          <p:nvSpPr>
            <p:cNvPr id="84" name="사다리꼴[T] 83">
              <a:extLst>
                <a:ext uri="{FF2B5EF4-FFF2-40B4-BE49-F238E27FC236}">
                  <a16:creationId xmlns:a16="http://schemas.microsoft.com/office/drawing/2014/main" id="{8774E0A3-280C-164B-B9A5-3D2E3E35D2B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5" name="삼각형 84">
              <a:extLst>
                <a:ext uri="{FF2B5EF4-FFF2-40B4-BE49-F238E27FC236}">
                  <a16:creationId xmlns:a16="http://schemas.microsoft.com/office/drawing/2014/main" id="{E44B2081-39A0-004F-B583-1E6ABC1D50E2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2A3EE0D-C047-A44C-8E0D-397F2604819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58B99-735D-A34F-8F51-CCF111E8426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BE41B9-7ED7-354A-B67B-ECD0A08F3664}"/>
              </a:ext>
            </a:extLst>
          </p:cNvPr>
          <p:cNvGrpSpPr/>
          <p:nvPr/>
        </p:nvGrpSpPr>
        <p:grpSpPr>
          <a:xfrm rot="5400000">
            <a:off x="5071223" y="5094216"/>
            <a:ext cx="909766" cy="702841"/>
            <a:chOff x="2883371" y="5392849"/>
            <a:chExt cx="962915" cy="702841"/>
          </a:xfrm>
        </p:grpSpPr>
        <p:sp>
          <p:nvSpPr>
            <p:cNvPr id="89" name="사다리꼴[T] 88">
              <a:extLst>
                <a:ext uri="{FF2B5EF4-FFF2-40B4-BE49-F238E27FC236}">
                  <a16:creationId xmlns:a16="http://schemas.microsoft.com/office/drawing/2014/main" id="{2C8C9D94-231C-C14F-812E-EE3DAD88CD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0" name="삼각형 89">
              <a:extLst>
                <a:ext uri="{FF2B5EF4-FFF2-40B4-BE49-F238E27FC236}">
                  <a16:creationId xmlns:a16="http://schemas.microsoft.com/office/drawing/2014/main" id="{23BBC38D-9E59-CE44-8EF8-6635141B9DD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EF4E424-AF3C-9148-849F-122B2321EED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7FA044C-CF2C-6D49-A121-A37EBDC10F04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C1EA6A6-F051-C840-9BBC-7CCCC875DF84}"/>
              </a:ext>
            </a:extLst>
          </p:cNvPr>
          <p:cNvGrpSpPr/>
          <p:nvPr/>
        </p:nvGrpSpPr>
        <p:grpSpPr>
          <a:xfrm rot="5400000">
            <a:off x="5071222" y="6031758"/>
            <a:ext cx="909766" cy="702841"/>
            <a:chOff x="2883371" y="5392849"/>
            <a:chExt cx="962915" cy="702841"/>
          </a:xfrm>
        </p:grpSpPr>
        <p:sp>
          <p:nvSpPr>
            <p:cNvPr id="94" name="사다리꼴[T] 93">
              <a:extLst>
                <a:ext uri="{FF2B5EF4-FFF2-40B4-BE49-F238E27FC236}">
                  <a16:creationId xmlns:a16="http://schemas.microsoft.com/office/drawing/2014/main" id="{89243450-BE88-0447-A2D5-05F28CAF13B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BD338766-442E-2E47-AADF-D18C1702B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7A80FC6-12AD-1044-8A94-E1FDE17AD50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11984CA-6209-4F4C-81C5-32CE1067372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C84B5FBA-A01B-CC4E-A72D-ECD551C03906}"/>
              </a:ext>
            </a:extLst>
          </p:cNvPr>
          <p:cNvCxnSpPr>
            <a:stCxn id="47" idx="3"/>
            <a:endCxn id="82" idx="4"/>
          </p:cNvCxnSpPr>
          <p:nvPr/>
        </p:nvCxnSpPr>
        <p:spPr>
          <a:xfrm>
            <a:off x="4700557" y="3273696"/>
            <a:ext cx="499910" cy="1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4134D23-6A8A-474E-8474-64721AB50E38}"/>
              </a:ext>
            </a:extLst>
          </p:cNvPr>
          <p:cNvCxnSpPr>
            <a:stCxn id="60" idx="3"/>
            <a:endCxn id="87" idx="4"/>
          </p:cNvCxnSpPr>
          <p:nvPr/>
        </p:nvCxnSpPr>
        <p:spPr>
          <a:xfrm>
            <a:off x="4855822" y="4253766"/>
            <a:ext cx="344644" cy="4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01BB9113-B647-6C43-9351-DB2C4AA9C4C9}"/>
              </a:ext>
            </a:extLst>
          </p:cNvPr>
          <p:cNvCxnSpPr>
            <a:stCxn id="64" idx="3"/>
            <a:endCxn id="92" idx="4"/>
          </p:cNvCxnSpPr>
          <p:nvPr/>
        </p:nvCxnSpPr>
        <p:spPr>
          <a:xfrm>
            <a:off x="4851985" y="5193009"/>
            <a:ext cx="344275" cy="2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241D0EC0-D815-2F48-B0B3-E5AC8B555F0E}"/>
              </a:ext>
            </a:extLst>
          </p:cNvPr>
          <p:cNvCxnSpPr>
            <a:stCxn id="53" idx="3"/>
            <a:endCxn id="97" idx="4"/>
          </p:cNvCxnSpPr>
          <p:nvPr/>
        </p:nvCxnSpPr>
        <p:spPr>
          <a:xfrm flipV="1">
            <a:off x="4831040" y="6133180"/>
            <a:ext cx="365219" cy="2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28FDFD03-9A9D-D349-9FC8-0EF2A8E9DA61}"/>
              </a:ext>
            </a:extLst>
          </p:cNvPr>
          <p:cNvCxnSpPr>
            <a:stCxn id="51" idx="3"/>
            <a:endCxn id="96" idx="4"/>
          </p:cNvCxnSpPr>
          <p:nvPr/>
        </p:nvCxnSpPr>
        <p:spPr>
          <a:xfrm>
            <a:off x="4835674" y="6658244"/>
            <a:ext cx="3579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A92144F-FDE6-8742-B924-BB6D3F3F4748}"/>
              </a:ext>
            </a:extLst>
          </p:cNvPr>
          <p:cNvCxnSpPr>
            <a:stCxn id="51" idx="3"/>
            <a:endCxn id="91" idx="5"/>
          </p:cNvCxnSpPr>
          <p:nvPr/>
        </p:nvCxnSpPr>
        <p:spPr>
          <a:xfrm flipV="1">
            <a:off x="4835674" y="5750270"/>
            <a:ext cx="370850" cy="9079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1EEA16D7-2AFA-1D46-BEDE-06740550A438}"/>
              </a:ext>
            </a:extLst>
          </p:cNvPr>
          <p:cNvCxnSpPr>
            <a:stCxn id="51" idx="3"/>
            <a:endCxn id="86" idx="4"/>
          </p:cNvCxnSpPr>
          <p:nvPr/>
        </p:nvCxnSpPr>
        <p:spPr>
          <a:xfrm flipV="1">
            <a:off x="4835674" y="4783162"/>
            <a:ext cx="362191" cy="1875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5B3BF9D-CB4A-724E-98C8-EF1902F874A8}"/>
              </a:ext>
            </a:extLst>
          </p:cNvPr>
          <p:cNvCxnSpPr>
            <a:stCxn id="51" idx="3"/>
            <a:endCxn id="81" idx="4"/>
          </p:cNvCxnSpPr>
          <p:nvPr/>
        </p:nvCxnSpPr>
        <p:spPr>
          <a:xfrm flipV="1">
            <a:off x="4835674" y="3800448"/>
            <a:ext cx="362192" cy="2857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EA102FF-5BC8-9948-B332-AFCAEE4A69DC}"/>
              </a:ext>
            </a:extLst>
          </p:cNvPr>
          <p:cNvCxnSpPr>
            <a:stCxn id="79" idx="0"/>
            <a:endCxn id="27" idx="1"/>
          </p:cNvCxnSpPr>
          <p:nvPr/>
        </p:nvCxnSpPr>
        <p:spPr>
          <a:xfrm>
            <a:off x="5881734" y="3525382"/>
            <a:ext cx="213871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6796700-9B0E-A244-983F-D97FC064BADA}"/>
              </a:ext>
            </a:extLst>
          </p:cNvPr>
          <p:cNvCxnSpPr>
            <a:stCxn id="84" idx="0"/>
            <a:endCxn id="29" idx="1"/>
          </p:cNvCxnSpPr>
          <p:nvPr/>
        </p:nvCxnSpPr>
        <p:spPr>
          <a:xfrm>
            <a:off x="5881733" y="4508096"/>
            <a:ext cx="213872" cy="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35B08C5-7852-6B40-BB2C-73873C87AD50}"/>
              </a:ext>
            </a:extLst>
          </p:cNvPr>
          <p:cNvCxnSpPr>
            <a:stCxn id="89" idx="0"/>
            <a:endCxn id="30" idx="1"/>
          </p:cNvCxnSpPr>
          <p:nvPr/>
        </p:nvCxnSpPr>
        <p:spPr>
          <a:xfrm>
            <a:off x="5877527" y="5445637"/>
            <a:ext cx="218078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8B50BC4-D6DF-864D-84EA-E7A4F609B402}"/>
              </a:ext>
            </a:extLst>
          </p:cNvPr>
          <p:cNvCxnSpPr>
            <a:stCxn id="94" idx="0"/>
            <a:endCxn id="28" idx="1"/>
          </p:cNvCxnSpPr>
          <p:nvPr/>
        </p:nvCxnSpPr>
        <p:spPr>
          <a:xfrm>
            <a:off x="5877526" y="6383179"/>
            <a:ext cx="218079" cy="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DD84102-9FBA-3040-AE79-37CC4AA30570}"/>
              </a:ext>
            </a:extLst>
          </p:cNvPr>
          <p:cNvSpPr/>
          <p:nvPr/>
        </p:nvSpPr>
        <p:spPr>
          <a:xfrm>
            <a:off x="8419554" y="647497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60A58B-7C8E-E948-A351-C6FC20BD7BAE}"/>
              </a:ext>
            </a:extLst>
          </p:cNvPr>
          <p:cNvGrpSpPr/>
          <p:nvPr/>
        </p:nvGrpSpPr>
        <p:grpSpPr>
          <a:xfrm rot="10800000">
            <a:off x="8498832" y="6027992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D9191D94-F23E-474C-958D-4104F1EDE181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CC36834-F7A9-5F45-B526-9B19B3A775B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6A6ACAC-8C4D-9844-BAFA-C2EFD28785DA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130DC45C-7535-7045-815F-47F1B34530B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E3977443-9513-7C45-8EC1-FD1A488A1CF1}"/>
              </a:ext>
            </a:extLst>
          </p:cNvPr>
          <p:cNvCxnSpPr>
            <a:stCxn id="28" idx="3"/>
            <a:endCxn id="125" idx="2"/>
          </p:cNvCxnSpPr>
          <p:nvPr/>
        </p:nvCxnSpPr>
        <p:spPr>
          <a:xfrm flipV="1">
            <a:off x="8277391" y="6278195"/>
            <a:ext cx="238458" cy="108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4E4DC845-B9C6-9E46-83F9-26AAF82ED7C8}"/>
              </a:ext>
            </a:extLst>
          </p:cNvPr>
          <p:cNvCxnSpPr>
            <a:stCxn id="32" idx="3"/>
            <a:endCxn id="124" idx="2"/>
          </p:cNvCxnSpPr>
          <p:nvPr/>
        </p:nvCxnSpPr>
        <p:spPr>
          <a:xfrm>
            <a:off x="8275532" y="5967805"/>
            <a:ext cx="310243" cy="121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16F8361-03D9-5B4D-944F-A63AF2620C66}"/>
              </a:ext>
            </a:extLst>
          </p:cNvPr>
          <p:cNvGrpSpPr/>
          <p:nvPr/>
        </p:nvGrpSpPr>
        <p:grpSpPr>
          <a:xfrm>
            <a:off x="10868967" y="5953747"/>
            <a:ext cx="529936" cy="318262"/>
            <a:chOff x="8353698" y="2332008"/>
            <a:chExt cx="529936" cy="318262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B131537-D0C9-6E4A-B3D1-8F82016573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BA27BE1-15A5-D74D-BF1F-2E3442333C14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35E670C-2AE1-7D46-BEE9-2F6FC0F032E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ADC5C4D-3D06-E046-9787-882CA543AD5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86DB4A60-682A-2C4B-9AF7-D35EAB7613F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9576D944-24C6-C34D-8AA6-A09A418DB9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2" name="사다리꼴[T] 141">
                  <a:extLst>
                    <a:ext uri="{FF2B5EF4-FFF2-40B4-BE49-F238E27FC236}">
                      <a16:creationId xmlns:a16="http://schemas.microsoft.com/office/drawing/2014/main" id="{7A5781E6-98E1-9941-9637-14721F7FE55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EB5205F-2435-3548-804A-AEAF647404CA}"/>
              </a:ext>
            </a:extLst>
          </p:cNvPr>
          <p:cNvCxnSpPr>
            <a:stCxn id="120" idx="0"/>
            <a:endCxn id="136" idx="4"/>
          </p:cNvCxnSpPr>
          <p:nvPr/>
        </p:nvCxnSpPr>
        <p:spPr>
          <a:xfrm rot="5400000" flipH="1" flipV="1">
            <a:off x="10156872" y="5625580"/>
            <a:ext cx="202972" cy="14958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F3279FDB-59ED-BA4E-B167-C52EC5334FA3}"/>
              </a:ext>
            </a:extLst>
          </p:cNvPr>
          <p:cNvCxnSpPr>
            <a:stCxn id="121" idx="0"/>
            <a:endCxn id="137" idx="4"/>
          </p:cNvCxnSpPr>
          <p:nvPr/>
        </p:nvCxnSpPr>
        <p:spPr>
          <a:xfrm rot="16200000" flipV="1">
            <a:off x="11241859" y="6283413"/>
            <a:ext cx="192021" cy="169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2E8F47F6-B758-884F-8EC0-55E89E45EEEE}"/>
              </a:ext>
            </a:extLst>
          </p:cNvPr>
          <p:cNvCxnSpPr>
            <a:stCxn id="123" idx="1"/>
            <a:endCxn id="41" idx="2"/>
          </p:cNvCxnSpPr>
          <p:nvPr/>
        </p:nvCxnSpPr>
        <p:spPr>
          <a:xfrm flipV="1">
            <a:off x="9034841" y="5820322"/>
            <a:ext cx="937491" cy="3776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21777B61-F987-B742-9D29-6FB00186FBDD}"/>
              </a:ext>
            </a:extLst>
          </p:cNvPr>
          <p:cNvCxnSpPr>
            <a:stCxn id="123" idx="1"/>
            <a:endCxn id="142" idx="1"/>
          </p:cNvCxnSpPr>
          <p:nvPr/>
        </p:nvCxnSpPr>
        <p:spPr>
          <a:xfrm flipV="1">
            <a:off x="9034841" y="6109611"/>
            <a:ext cx="1873092" cy="88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CCC71B3-A1C6-9241-9323-22F449434522}"/>
              </a:ext>
            </a:extLst>
          </p:cNvPr>
          <p:cNvCxnSpPr>
            <a:stCxn id="142" idx="0"/>
            <a:endCxn id="42" idx="2"/>
          </p:cNvCxnSpPr>
          <p:nvPr/>
        </p:nvCxnSpPr>
        <p:spPr>
          <a:xfrm rot="5400000" flipH="1" flipV="1">
            <a:off x="11069731" y="5882247"/>
            <a:ext cx="135704" cy="72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56FECF3-0C4F-2544-9C32-F32A9F4CD79A}"/>
              </a:ext>
            </a:extLst>
          </p:cNvPr>
          <p:cNvGrpSpPr/>
          <p:nvPr/>
        </p:nvGrpSpPr>
        <p:grpSpPr>
          <a:xfrm>
            <a:off x="10409886" y="3849537"/>
            <a:ext cx="529936" cy="318262"/>
            <a:chOff x="8353698" y="2332008"/>
            <a:chExt cx="529936" cy="318262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1D47531-8F78-C147-A93E-4B0403741F52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13DE833-719A-7141-8B18-80BE7C692E3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BD1C528F-7E4C-CC42-83F2-58C3203AF77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4BFA95A2-69FF-7048-9E1A-973A1F25F54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DE10BFA2-31DC-4D4A-9A44-CF62C2028EF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67C0DA2-6C57-E74C-9F25-6B1DE88C6F1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0" name="사다리꼴[T] 169">
                  <a:extLst>
                    <a:ext uri="{FF2B5EF4-FFF2-40B4-BE49-F238E27FC236}">
                      <a16:creationId xmlns:a16="http://schemas.microsoft.com/office/drawing/2014/main" id="{181BF667-F561-4A48-9C6A-C5D84D9F0F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66C3011E-AB62-924A-B57F-B2F4B55B2246}"/>
              </a:ext>
            </a:extLst>
          </p:cNvPr>
          <p:cNvCxnSpPr>
            <a:stCxn id="30" idx="3"/>
            <a:endCxn id="164" idx="4"/>
          </p:cNvCxnSpPr>
          <p:nvPr/>
        </p:nvCxnSpPr>
        <p:spPr>
          <a:xfrm flipV="1">
            <a:off x="8277391" y="4167795"/>
            <a:ext cx="2269797" cy="1285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426F639A-0CAF-4B44-8DF3-DD438045ABB6}"/>
              </a:ext>
            </a:extLst>
          </p:cNvPr>
          <p:cNvCxnSpPr>
            <a:stCxn id="29" idx="3"/>
            <a:endCxn id="165" idx="4"/>
          </p:cNvCxnSpPr>
          <p:nvPr/>
        </p:nvCxnSpPr>
        <p:spPr>
          <a:xfrm flipV="1">
            <a:off x="8277391" y="4167799"/>
            <a:ext cx="2516790" cy="3489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049926B1-55E5-FA46-9E8F-EADE88C8FC29}"/>
              </a:ext>
            </a:extLst>
          </p:cNvPr>
          <p:cNvCxnSpPr>
            <a:stCxn id="41" idx="0"/>
            <a:endCxn id="170" idx="1"/>
          </p:cNvCxnSpPr>
          <p:nvPr/>
        </p:nvCxnSpPr>
        <p:spPr>
          <a:xfrm rot="5400000" flipH="1" flipV="1">
            <a:off x="9455532" y="4522202"/>
            <a:ext cx="1510121" cy="4765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665F8DD-2B74-DB40-901E-C907921B0A74}"/>
              </a:ext>
            </a:extLst>
          </p:cNvPr>
          <p:cNvCxnSpPr>
            <a:stCxn id="170" idx="0"/>
            <a:endCxn id="31" idx="2"/>
          </p:cNvCxnSpPr>
          <p:nvPr/>
        </p:nvCxnSpPr>
        <p:spPr>
          <a:xfrm flipH="1" flipV="1">
            <a:off x="10671272" y="3685675"/>
            <a:ext cx="3582" cy="1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95D41A-3335-F14E-B0C2-1A929A5F8CC4}"/>
              </a:ext>
            </a:extLst>
          </p:cNvPr>
          <p:cNvGrpSpPr/>
          <p:nvPr/>
        </p:nvGrpSpPr>
        <p:grpSpPr>
          <a:xfrm rot="10800000">
            <a:off x="7689083" y="762476"/>
            <a:ext cx="440920" cy="291600"/>
            <a:chOff x="4747737" y="4069123"/>
            <a:chExt cx="440920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1151A877-53C7-4E4C-AE66-7BB75E4CBD5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0920" cy="290333"/>
              <a:chOff x="5843382" y="4971788"/>
              <a:chExt cx="440920" cy="290333"/>
            </a:xfrm>
          </p:grpSpPr>
          <p:sp>
            <p:nvSpPr>
              <p:cNvPr id="182" name="지연 181">
                <a:extLst>
                  <a:ext uri="{FF2B5EF4-FFF2-40B4-BE49-F238E27FC236}">
                    <a16:creationId xmlns:a16="http://schemas.microsoft.com/office/drawing/2014/main" id="{51C44609-3BE0-4748-BC51-98E3E711974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51E63231-95EE-0C44-9494-B58250EE52BC}"/>
                  </a:ext>
                </a:extLst>
              </p:cNvPr>
              <p:cNvSpPr/>
              <p:nvPr/>
            </p:nvSpPr>
            <p:spPr>
              <a:xfrm>
                <a:off x="584338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539437F-2EFE-7148-B1CE-5B4A329DA418}"/>
                  </a:ext>
                </a:extLst>
              </p:cNvPr>
              <p:cNvSpPr/>
              <p:nvPr/>
            </p:nvSpPr>
            <p:spPr>
              <a:xfrm>
                <a:off x="591494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ADC0CEA6-55B6-CB4F-992E-4A9D9E7D2D2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EDE76E53-85A3-5047-AD9E-131FD9F833E9}"/>
              </a:ext>
            </a:extLst>
          </p:cNvPr>
          <p:cNvCxnSpPr>
            <a:cxnSpLocks/>
            <a:stCxn id="5" idx="3"/>
            <a:endCxn id="191" idx="4"/>
          </p:cNvCxnSpPr>
          <p:nvPr/>
        </p:nvCxnSpPr>
        <p:spPr>
          <a:xfrm flipV="1">
            <a:off x="1040470" y="484932"/>
            <a:ext cx="5762804" cy="768145"/>
          </a:xfrm>
          <a:prstGeom prst="bentConnector3">
            <a:avLst>
              <a:gd name="adj1" fmla="val 16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72F049DA-AA72-664A-A60C-0EA6E9114CA7}"/>
              </a:ext>
            </a:extLst>
          </p:cNvPr>
          <p:cNvGrpSpPr/>
          <p:nvPr/>
        </p:nvGrpSpPr>
        <p:grpSpPr>
          <a:xfrm rot="5400000">
            <a:off x="6523916" y="468323"/>
            <a:ext cx="1218407" cy="702841"/>
            <a:chOff x="2883371" y="5392849"/>
            <a:chExt cx="962915" cy="702841"/>
          </a:xfrm>
        </p:grpSpPr>
        <p:sp>
          <p:nvSpPr>
            <p:cNvPr id="188" name="사다리꼴[T] 187">
              <a:extLst>
                <a:ext uri="{FF2B5EF4-FFF2-40B4-BE49-F238E27FC236}">
                  <a16:creationId xmlns:a16="http://schemas.microsoft.com/office/drawing/2014/main" id="{844F6511-821F-D04E-B92F-94A1DE8F19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8FD56D28-B7DE-114C-BBEA-345BA4AC4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CF4F00E-6F4E-5B41-9BC7-DB16ACABAC5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4F58690-37AE-2243-A1B5-56473C8F30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D3538143-468A-CD43-88AD-C756842121FF}"/>
              </a:ext>
            </a:extLst>
          </p:cNvPr>
          <p:cNvSpPr/>
          <p:nvPr/>
        </p:nvSpPr>
        <p:spPr>
          <a:xfrm>
            <a:off x="6784832" y="1523807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7CC58F8F-90E1-8448-99A2-C231DD69F2E9}"/>
              </a:ext>
            </a:extLst>
          </p:cNvPr>
          <p:cNvCxnSpPr>
            <a:cxnSpLocks/>
            <a:stCxn id="194" idx="1"/>
            <a:endCxn id="190" idx="4"/>
          </p:cNvCxnSpPr>
          <p:nvPr/>
        </p:nvCxnSpPr>
        <p:spPr>
          <a:xfrm rot="10800000" flipH="1">
            <a:off x="6784831" y="1188129"/>
            <a:ext cx="15841" cy="511829"/>
          </a:xfrm>
          <a:prstGeom prst="bentConnector3">
            <a:avLst>
              <a:gd name="adj1" fmla="val -721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9F1275EB-AD9E-D94B-9B59-A0BB56FC5CB7}"/>
              </a:ext>
            </a:extLst>
          </p:cNvPr>
          <p:cNvGrpSpPr/>
          <p:nvPr/>
        </p:nvGrpSpPr>
        <p:grpSpPr>
          <a:xfrm>
            <a:off x="6598207" y="2177679"/>
            <a:ext cx="1276155" cy="308516"/>
            <a:chOff x="7579926" y="974741"/>
            <a:chExt cx="1276155" cy="308516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279ECCC-29CA-794B-81CD-BCBE7BA95526}"/>
                </a:ext>
              </a:extLst>
            </p:cNvPr>
            <p:cNvSpPr/>
            <p:nvPr/>
          </p:nvSpPr>
          <p:spPr>
            <a:xfrm>
              <a:off x="8274949" y="974741"/>
              <a:ext cx="58113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201" name="삼각형 200">
              <a:extLst>
                <a:ext uri="{FF2B5EF4-FFF2-40B4-BE49-F238E27FC236}">
                  <a16:creationId xmlns:a16="http://schemas.microsoft.com/office/drawing/2014/main" id="{1861C22A-D24E-C940-914D-B18B7736DDD1}"/>
                </a:ext>
              </a:extLst>
            </p:cNvPr>
            <p:cNvSpPr/>
            <p:nvPr/>
          </p:nvSpPr>
          <p:spPr>
            <a:xfrm rot="5400000">
              <a:off x="8280069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5811229-DC2D-1749-BFC3-ACCC30443F20}"/>
                </a:ext>
              </a:extLst>
            </p:cNvPr>
            <p:cNvSpPr txBox="1"/>
            <p:nvPr/>
          </p:nvSpPr>
          <p:spPr>
            <a:xfrm>
              <a:off x="7579926" y="1037036"/>
              <a:ext cx="601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3" name="꺾인 연결선[E] 202">
              <a:extLst>
                <a:ext uri="{FF2B5EF4-FFF2-40B4-BE49-F238E27FC236}">
                  <a16:creationId xmlns:a16="http://schemas.microsoft.com/office/drawing/2014/main" id="{397780E0-D7C0-2448-BAC9-0876E3F3DE3B}"/>
                </a:ext>
              </a:extLst>
            </p:cNvPr>
            <p:cNvCxnSpPr>
              <a:cxnSpLocks/>
              <a:stCxn id="202" idx="3"/>
              <a:endCxn id="201" idx="3"/>
            </p:cNvCxnSpPr>
            <p:nvPr/>
          </p:nvCxnSpPr>
          <p:spPr>
            <a:xfrm flipV="1">
              <a:off x="8181434" y="1159784"/>
              <a:ext cx="97939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85621DDE-3382-E341-90BC-2540B8811830}"/>
              </a:ext>
            </a:extLst>
          </p:cNvPr>
          <p:cNvCxnSpPr>
            <a:stCxn id="200" idx="0"/>
            <a:endCxn id="183" idx="2"/>
          </p:cNvCxnSpPr>
          <p:nvPr/>
        </p:nvCxnSpPr>
        <p:spPr>
          <a:xfrm rot="5400000" flipH="1" flipV="1">
            <a:off x="7046362" y="1534959"/>
            <a:ext cx="1180154" cy="1052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36966093-EE29-E342-92C5-2CF1CDCA0F0C}"/>
              </a:ext>
            </a:extLst>
          </p:cNvPr>
          <p:cNvCxnSpPr>
            <a:stCxn id="188" idx="0"/>
            <a:endCxn id="184" idx="2"/>
          </p:cNvCxnSpPr>
          <p:nvPr/>
        </p:nvCxnSpPr>
        <p:spPr>
          <a:xfrm flipV="1">
            <a:off x="7484541" y="817252"/>
            <a:ext cx="276101" cy="2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DC4B636E-CC15-244D-9F64-311B0A5EC4C4}"/>
              </a:ext>
            </a:extLst>
          </p:cNvPr>
          <p:cNvCxnSpPr>
            <a:cxnSpLocks/>
            <a:stCxn id="182" idx="3"/>
            <a:endCxn id="221" idx="2"/>
          </p:cNvCxnSpPr>
          <p:nvPr/>
        </p:nvCxnSpPr>
        <p:spPr>
          <a:xfrm>
            <a:off x="8130003" y="908276"/>
            <a:ext cx="430588" cy="504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ADA76B7-90F0-7C42-A295-1B22599ADA3B}"/>
              </a:ext>
            </a:extLst>
          </p:cNvPr>
          <p:cNvGrpSpPr/>
          <p:nvPr/>
        </p:nvGrpSpPr>
        <p:grpSpPr>
          <a:xfrm>
            <a:off x="8560591" y="950070"/>
            <a:ext cx="295912" cy="925040"/>
            <a:chOff x="8682511" y="950070"/>
            <a:chExt cx="295912" cy="925040"/>
          </a:xfrm>
        </p:grpSpPr>
        <p:sp>
          <p:nvSpPr>
            <p:cNvPr id="221" name="수동 작업 220">
              <a:extLst>
                <a:ext uri="{FF2B5EF4-FFF2-40B4-BE49-F238E27FC236}">
                  <a16:creationId xmlns:a16="http://schemas.microsoft.com/office/drawing/2014/main" id="{BE95688D-F087-2048-B0D5-BB6EF30D1056}"/>
                </a:ext>
              </a:extLst>
            </p:cNvPr>
            <p:cNvSpPr/>
            <p:nvPr/>
          </p:nvSpPr>
          <p:spPr>
            <a:xfrm rot="5400000">
              <a:off x="8367947" y="1264634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D5F65A5-0FD4-0843-B798-74CA0ADB2F0F}"/>
                </a:ext>
              </a:extLst>
            </p:cNvPr>
            <p:cNvSpPr/>
            <p:nvPr/>
          </p:nvSpPr>
          <p:spPr>
            <a:xfrm>
              <a:off x="8915467" y="121662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3B997AD-1E39-C64E-8094-A02FFDC7F692}"/>
                </a:ext>
              </a:extLst>
            </p:cNvPr>
            <p:cNvSpPr/>
            <p:nvPr/>
          </p:nvSpPr>
          <p:spPr>
            <a:xfrm>
              <a:off x="8915467" y="154466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17D1E4BD-8638-8B43-83A5-F7827C593B21}"/>
              </a:ext>
            </a:extLst>
          </p:cNvPr>
          <p:cNvGrpSpPr/>
          <p:nvPr/>
        </p:nvGrpSpPr>
        <p:grpSpPr>
          <a:xfrm>
            <a:off x="9197130" y="552295"/>
            <a:ext cx="295981" cy="925040"/>
            <a:chOff x="9179264" y="552295"/>
            <a:chExt cx="295981" cy="925040"/>
          </a:xfrm>
        </p:grpSpPr>
        <p:sp>
          <p:nvSpPr>
            <p:cNvPr id="222" name="수동 작업 221">
              <a:extLst>
                <a:ext uri="{FF2B5EF4-FFF2-40B4-BE49-F238E27FC236}">
                  <a16:creationId xmlns:a16="http://schemas.microsoft.com/office/drawing/2014/main" id="{237DF328-59E4-0848-A890-B6CD2832800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0AB1761-BD2A-E049-AD27-6AB7B6B4A82A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F057878B-B1DE-6E44-B27C-38BE8D5C8348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FF7DBE0-54D4-384D-A861-D936C32A92ED}"/>
              </a:ext>
            </a:extLst>
          </p:cNvPr>
          <p:cNvCxnSpPr>
            <a:stCxn id="27" idx="0"/>
            <a:endCxn id="221" idx="3"/>
          </p:cNvCxnSpPr>
          <p:nvPr/>
        </p:nvCxnSpPr>
        <p:spPr>
          <a:xfrm rot="5400000" flipH="1" flipV="1">
            <a:off x="7148388" y="1820717"/>
            <a:ext cx="1598269" cy="1522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2931E635-1FE8-F047-8231-6A7FEE4202F8}"/>
              </a:ext>
            </a:extLst>
          </p:cNvPr>
          <p:cNvCxnSpPr>
            <a:stCxn id="31" idx="0"/>
            <a:endCxn id="222" idx="3"/>
          </p:cNvCxnSpPr>
          <p:nvPr/>
        </p:nvCxnSpPr>
        <p:spPr>
          <a:xfrm rot="16200000" flipV="1">
            <a:off x="9010157" y="1719760"/>
            <a:ext cx="1996044" cy="13261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54E94F46-5232-D84A-A2AB-A84B1970E0CC}"/>
              </a:ext>
            </a:extLst>
          </p:cNvPr>
          <p:cNvCxnSpPr>
            <a:stCxn id="237" idx="6"/>
            <a:endCxn id="222" idx="2"/>
          </p:cNvCxnSpPr>
          <p:nvPr/>
        </p:nvCxnSpPr>
        <p:spPr>
          <a:xfrm flipV="1">
            <a:off x="8856503" y="1014815"/>
            <a:ext cx="340627" cy="234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76A77601-7915-754F-B931-91CD2954BA8B}"/>
              </a:ext>
            </a:extLst>
          </p:cNvPr>
          <p:cNvCxnSpPr>
            <a:stCxn id="238" idx="6"/>
            <a:endCxn id="44" idx="1"/>
          </p:cNvCxnSpPr>
          <p:nvPr/>
        </p:nvCxnSpPr>
        <p:spPr>
          <a:xfrm>
            <a:off x="8856503" y="1577423"/>
            <a:ext cx="1317384" cy="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C48D2B54-3810-AB47-8FBA-45FFF90151D8}"/>
              </a:ext>
            </a:extLst>
          </p:cNvPr>
          <p:cNvCxnSpPr>
            <a:stCxn id="240" idx="6"/>
            <a:endCxn id="45" idx="1"/>
          </p:cNvCxnSpPr>
          <p:nvPr/>
        </p:nvCxnSpPr>
        <p:spPr>
          <a:xfrm>
            <a:off x="9493042" y="1172826"/>
            <a:ext cx="68084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FB3EFEB-A6FA-1243-AB14-CD22ED8C9711}"/>
              </a:ext>
            </a:extLst>
          </p:cNvPr>
          <p:cNvCxnSpPr>
            <a:stCxn id="239" idx="7"/>
            <a:endCxn id="43" idx="1"/>
          </p:cNvCxnSpPr>
          <p:nvPr/>
        </p:nvCxnSpPr>
        <p:spPr>
          <a:xfrm flipV="1">
            <a:off x="9483891" y="835699"/>
            <a:ext cx="702474" cy="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4F5765F9-C0F8-EF47-80EB-56ECBC23D31A}"/>
              </a:ext>
            </a:extLst>
          </p:cNvPr>
          <p:cNvGrpSpPr/>
          <p:nvPr/>
        </p:nvGrpSpPr>
        <p:grpSpPr>
          <a:xfrm>
            <a:off x="10743504" y="6098758"/>
            <a:ext cx="1469859" cy="670072"/>
            <a:chOff x="10743504" y="6098758"/>
            <a:chExt cx="1469859" cy="67007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9358745-70B6-C044-BEEA-0B2EF6CBF421}"/>
                </a:ext>
              </a:extLst>
            </p:cNvPr>
            <p:cNvSpPr/>
            <p:nvPr/>
          </p:nvSpPr>
          <p:spPr>
            <a:xfrm>
              <a:off x="10743504" y="6464030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2015E8D-2FDD-6244-9371-DCD91060DCF4}"/>
                </a:ext>
              </a:extLst>
            </p:cNvPr>
            <p:cNvSpPr txBox="1"/>
            <p:nvPr/>
          </p:nvSpPr>
          <p:spPr>
            <a:xfrm>
              <a:off x="11401024" y="60987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60" name="삼각형 259">
              <a:extLst>
                <a:ext uri="{FF2B5EF4-FFF2-40B4-BE49-F238E27FC236}">
                  <a16:creationId xmlns:a16="http://schemas.microsoft.com/office/drawing/2014/main" id="{3ED2C433-029F-D245-B2A1-45419CD09C3D}"/>
                </a:ext>
              </a:extLst>
            </p:cNvPr>
            <p:cNvSpPr/>
            <p:nvPr/>
          </p:nvSpPr>
          <p:spPr>
            <a:xfrm rot="10800000">
              <a:off x="11756145" y="64674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4E0DC2BD-3AFB-8342-8D7B-4372692AC49C}"/>
                </a:ext>
              </a:extLst>
            </p:cNvPr>
            <p:cNvCxnSpPr>
              <a:cxnSpLocks/>
              <a:stCxn id="259" idx="2"/>
              <a:endCxn id="260" idx="3"/>
            </p:cNvCxnSpPr>
            <p:nvPr/>
          </p:nvCxnSpPr>
          <p:spPr>
            <a:xfrm rot="5400000">
              <a:off x="11720527" y="640420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날짜 개체 틀 45">
            <a:extLst>
              <a:ext uri="{FF2B5EF4-FFF2-40B4-BE49-F238E27FC236}">
                <a16:creationId xmlns:a16="http://schemas.microsoft.com/office/drawing/2014/main" id="{50E28FE2-BAB5-5E46-BF46-3CC33B08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2" name="바닥글 개체 틀 51">
            <a:extLst>
              <a:ext uri="{FF2B5EF4-FFF2-40B4-BE49-F238E27FC236}">
                <a16:creationId xmlns:a16="http://schemas.microsoft.com/office/drawing/2014/main" id="{5FF09E00-8B1C-284C-8EDF-66F78BD4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A437C15F-0795-5F40-9FD7-FAB1E8DD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165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BDFEA1-3541-4248-A59A-D9A4FC1EBBCD}"/>
              </a:ext>
            </a:extLst>
          </p:cNvPr>
          <p:cNvGrpSpPr/>
          <p:nvPr/>
        </p:nvGrpSpPr>
        <p:grpSpPr>
          <a:xfrm>
            <a:off x="10165207" y="3366599"/>
            <a:ext cx="1569869" cy="648180"/>
            <a:chOff x="9578142" y="1609605"/>
            <a:chExt cx="1569869" cy="6481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863194-B121-6145-B1A9-2546BC039549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6DC198-522F-F647-B53C-7EEF9ACE2087}"/>
                </a:ext>
              </a:extLst>
            </p:cNvPr>
            <p:cNvSpPr txBox="1"/>
            <p:nvPr/>
          </p:nvSpPr>
          <p:spPr>
            <a:xfrm>
              <a:off x="9578142" y="160960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CCAC843E-9CA7-7B4C-9546-FC2B324E1FC9}"/>
                </a:ext>
              </a:extLst>
            </p:cNvPr>
            <p:cNvSpPr/>
            <p:nvPr/>
          </p:nvSpPr>
          <p:spPr>
            <a:xfrm rot="10800000">
              <a:off x="9962199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8839BCF-25BF-A84D-8919-8E6CA786C9FF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rot="16200000" flipH="1">
              <a:off x="9934399" y="1905739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E16945-E8CB-574C-B889-8A4D7015F8BD}"/>
              </a:ext>
            </a:extLst>
          </p:cNvPr>
          <p:cNvGrpSpPr/>
          <p:nvPr/>
        </p:nvGrpSpPr>
        <p:grpSpPr>
          <a:xfrm>
            <a:off x="7151367" y="3364275"/>
            <a:ext cx="2923189" cy="643956"/>
            <a:chOff x="9232588" y="5963814"/>
            <a:chExt cx="2923189" cy="643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6F5C5F-2DBB-6045-A538-52E200D18C2A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47" name="삼각형 46">
              <a:extLst>
                <a:ext uri="{FF2B5EF4-FFF2-40B4-BE49-F238E27FC236}">
                  <a16:creationId xmlns:a16="http://schemas.microsoft.com/office/drawing/2014/main" id="{BAC1FDDC-7F19-DE47-9999-CA3E9E2B303F}"/>
                </a:ext>
              </a:extLst>
            </p:cNvPr>
            <p:cNvSpPr/>
            <p:nvPr/>
          </p:nvSpPr>
          <p:spPr>
            <a:xfrm rot="10800000">
              <a:off x="9618626" y="63050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11DAB8-2BB2-8249-9844-49E83638E48E}"/>
                </a:ext>
              </a:extLst>
            </p:cNvPr>
            <p:cNvSpPr txBox="1"/>
            <p:nvPr/>
          </p:nvSpPr>
          <p:spPr>
            <a:xfrm>
              <a:off x="9237746" y="596381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D0742451-1D34-BD45-819D-315FE558918D}"/>
                </a:ext>
              </a:extLst>
            </p:cNvPr>
            <p:cNvCxnSpPr>
              <a:cxnSpLocks/>
              <a:stCxn id="48" idx="2"/>
              <a:endCxn id="47" idx="3"/>
            </p:cNvCxnSpPr>
            <p:nvPr/>
          </p:nvCxnSpPr>
          <p:spPr>
            <a:xfrm rot="5400000">
              <a:off x="9595549" y="6256724"/>
              <a:ext cx="95057" cy="167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B5C5F0-5A3A-4C41-AC7C-497C406A72FE}"/>
              </a:ext>
            </a:extLst>
          </p:cNvPr>
          <p:cNvGrpSpPr/>
          <p:nvPr/>
        </p:nvGrpSpPr>
        <p:grpSpPr>
          <a:xfrm>
            <a:off x="4394968" y="3364273"/>
            <a:ext cx="2434346" cy="646515"/>
            <a:chOff x="3111869" y="2874875"/>
            <a:chExt cx="2434346" cy="64651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C86227A-CF29-FA43-97A2-E86BBBF66A71}"/>
                </a:ext>
              </a:extLst>
            </p:cNvPr>
            <p:cNvSpPr/>
            <p:nvPr/>
          </p:nvSpPr>
          <p:spPr>
            <a:xfrm>
              <a:off x="3192404" y="3216590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A2127C3C-1349-834B-A64A-30DDED1460AC}"/>
                </a:ext>
              </a:extLst>
            </p:cNvPr>
            <p:cNvSpPr/>
            <p:nvPr/>
          </p:nvSpPr>
          <p:spPr>
            <a:xfrm rot="10800000">
              <a:off x="3498803" y="3219183"/>
              <a:ext cx="47223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05376-D76D-6E40-9CBA-7B9FF5B5EF14}"/>
                </a:ext>
              </a:extLst>
            </p:cNvPr>
            <p:cNvSpPr txBox="1"/>
            <p:nvPr/>
          </p:nvSpPr>
          <p:spPr>
            <a:xfrm>
              <a:off x="3111869" y="2874875"/>
              <a:ext cx="812339" cy="2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B759EC4B-2258-4347-99E5-EF3690F7DAE8}"/>
                </a:ext>
              </a:extLst>
            </p:cNvPr>
            <p:cNvCxnSpPr>
              <a:cxnSpLocks/>
              <a:stCxn id="51" idx="2"/>
              <a:endCxn id="50" idx="3"/>
            </p:cNvCxnSpPr>
            <p:nvPr/>
          </p:nvCxnSpPr>
          <p:spPr>
            <a:xfrm rot="16200000" flipH="1">
              <a:off x="3471338" y="3168107"/>
              <a:ext cx="97776" cy="43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4870CF-1C19-434F-A693-BC4DD6EBCA04}"/>
              </a:ext>
            </a:extLst>
          </p:cNvPr>
          <p:cNvSpPr/>
          <p:nvPr/>
        </p:nvSpPr>
        <p:spPr>
          <a:xfrm>
            <a:off x="10371101" y="5847952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7D88D6-0D85-154C-84F8-0D502C7F3D2B}"/>
              </a:ext>
            </a:extLst>
          </p:cNvPr>
          <p:cNvGrpSpPr/>
          <p:nvPr/>
        </p:nvGrpSpPr>
        <p:grpSpPr>
          <a:xfrm>
            <a:off x="5389164" y="4273749"/>
            <a:ext cx="529936" cy="318262"/>
            <a:chOff x="8353698" y="2332008"/>
            <a:chExt cx="529936" cy="31826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F5F4B52-0C59-4E43-9DAD-2A3B83354F1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1E7D982-C5A2-D942-879F-B3BDA33C5451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5B84B9-0290-A340-92E9-A95ECDE0E059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F0D661-DF99-D04F-8143-B41BDE84E07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19F37A9-C846-F048-83CA-BDA3E61E113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2C07940D-FE42-3847-9620-2397B6ECD37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1" name="사다리꼴[T] 60">
                  <a:extLst>
                    <a:ext uri="{FF2B5EF4-FFF2-40B4-BE49-F238E27FC236}">
                      <a16:creationId xmlns:a16="http://schemas.microsoft.com/office/drawing/2014/main" id="{2FA00858-B013-D54F-9933-B6690531271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CB8856-8625-0D4A-B46A-042570A5C795}"/>
              </a:ext>
            </a:extLst>
          </p:cNvPr>
          <p:cNvSpPr/>
          <p:nvPr/>
        </p:nvSpPr>
        <p:spPr>
          <a:xfrm>
            <a:off x="2012058" y="3087972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7CBEFE-3179-4A42-9BBD-1F08D42EDA7B}"/>
              </a:ext>
            </a:extLst>
          </p:cNvPr>
          <p:cNvGrpSpPr/>
          <p:nvPr/>
        </p:nvGrpSpPr>
        <p:grpSpPr>
          <a:xfrm>
            <a:off x="10800968" y="5009673"/>
            <a:ext cx="529936" cy="318262"/>
            <a:chOff x="8353698" y="2332008"/>
            <a:chExt cx="529936" cy="318262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B985266-5437-0D42-9CAC-7451B0DF079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2A467B7-254C-E044-AAA6-5F69005162B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D8D08BF-2998-744B-826B-1D48743DA59E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84CD328F-8D25-7D47-A0FB-7977F4452DA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AF74144-B319-BB4D-A225-F8D2D800E4E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9D567363-88B2-614F-BDA0-81848154B30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9" name="사다리꼴[T] 78">
                  <a:extLst>
                    <a:ext uri="{FF2B5EF4-FFF2-40B4-BE49-F238E27FC236}">
                      <a16:creationId xmlns:a16="http://schemas.microsoft.com/office/drawing/2014/main" id="{DF6C0B1B-CC68-C440-B55C-2303F9EE64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117EDF0-A189-B744-AB1E-AF1CB8AD75B3}"/>
              </a:ext>
            </a:extLst>
          </p:cNvPr>
          <p:cNvGrpSpPr/>
          <p:nvPr/>
        </p:nvGrpSpPr>
        <p:grpSpPr>
          <a:xfrm>
            <a:off x="8348401" y="4517346"/>
            <a:ext cx="529936" cy="331141"/>
            <a:chOff x="7035806" y="4517346"/>
            <a:chExt cx="529936" cy="331141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1B26B10-8023-8A4E-9A7A-16505AA7B1FF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48BB27F-0E3D-7A48-B675-750FBF65F3DF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1C1F059-374E-CA4E-BEC1-A2F01ABF501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F396A10-2EE5-CB43-AB59-9252FFEEC38D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FFFD83ED-6C8A-F442-A316-23A70EA83F5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0999F354-2A06-4D46-BFA9-917822389B63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7" name="사다리꼴[T] 86">
                  <a:extLst>
                    <a:ext uri="{FF2B5EF4-FFF2-40B4-BE49-F238E27FC236}">
                      <a16:creationId xmlns:a16="http://schemas.microsoft.com/office/drawing/2014/main" id="{9BFD4608-6127-E749-8473-47FF3C77BBF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B60A1E39-881F-4141-9DC0-3D0652AE24C7}"/>
              </a:ext>
            </a:extLst>
          </p:cNvPr>
          <p:cNvCxnSpPr>
            <a:cxnSpLocks/>
            <a:stCxn id="62" idx="2"/>
            <a:endCxn id="61" idx="1"/>
          </p:cNvCxnSpPr>
          <p:nvPr/>
        </p:nvCxnSpPr>
        <p:spPr>
          <a:xfrm rot="16200000" flipH="1">
            <a:off x="3606881" y="2608363"/>
            <a:ext cx="1036841" cy="2605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B0108952-FE7C-9A4B-942E-C7C8AF658E4A}"/>
              </a:ext>
            </a:extLst>
          </p:cNvPr>
          <p:cNvCxnSpPr>
            <a:cxnSpLocks/>
            <a:stCxn id="62" idx="2"/>
            <a:endCxn id="102" idx="2"/>
          </p:cNvCxnSpPr>
          <p:nvPr/>
        </p:nvCxnSpPr>
        <p:spPr>
          <a:xfrm rot="16200000" flipH="1">
            <a:off x="4606642" y="1608603"/>
            <a:ext cx="1283666" cy="4852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AFEA5E3-0BF2-D242-9180-3460EE38C126}"/>
              </a:ext>
            </a:extLst>
          </p:cNvPr>
          <p:cNvCxnSpPr>
            <a:cxnSpLocks/>
            <a:stCxn id="62" idx="2"/>
            <a:endCxn id="79" idx="1"/>
          </p:cNvCxnSpPr>
          <p:nvPr/>
        </p:nvCxnSpPr>
        <p:spPr>
          <a:xfrm rot="16200000" flipH="1">
            <a:off x="5944821" y="270423"/>
            <a:ext cx="1772765" cy="8017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1C29FE6B-FA50-1E49-A57D-C7B8FA601F34}"/>
              </a:ext>
            </a:extLst>
          </p:cNvPr>
          <p:cNvCxnSpPr>
            <a:stCxn id="41" idx="0"/>
            <a:endCxn id="56" idx="4"/>
          </p:cNvCxnSpPr>
          <p:nvPr/>
        </p:nvCxnSpPr>
        <p:spPr>
          <a:xfrm rot="16200000" flipH="1">
            <a:off x="5269922" y="4088474"/>
            <a:ext cx="886023" cy="121050"/>
          </a:xfrm>
          <a:prstGeom prst="bentConnector5">
            <a:avLst>
              <a:gd name="adj1" fmla="val -25801"/>
              <a:gd name="adj2" fmla="val 1161095"/>
              <a:gd name="adj3" fmla="val 125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D2D9E5E5-E366-694E-ABC6-1B39851FB7EF}"/>
              </a:ext>
            </a:extLst>
          </p:cNvPr>
          <p:cNvCxnSpPr>
            <a:stCxn id="46" idx="0"/>
            <a:endCxn id="82" idx="5"/>
          </p:cNvCxnSpPr>
          <p:nvPr/>
        </p:nvCxnSpPr>
        <p:spPr>
          <a:xfrm rot="16200000" flipH="1">
            <a:off x="8124133" y="4191875"/>
            <a:ext cx="1130639" cy="152983"/>
          </a:xfrm>
          <a:prstGeom prst="bentConnector5">
            <a:avLst>
              <a:gd name="adj1" fmla="val -20219"/>
              <a:gd name="adj2" fmla="val 1104825"/>
              <a:gd name="adj3" fmla="val 1202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CFDC8E75-6379-5A4F-A781-6810FA3A8B1B}"/>
              </a:ext>
            </a:extLst>
          </p:cNvPr>
          <p:cNvCxnSpPr>
            <a:stCxn id="28" idx="0"/>
            <a:endCxn id="73" idx="4"/>
          </p:cNvCxnSpPr>
          <p:nvPr/>
        </p:nvCxnSpPr>
        <p:spPr>
          <a:xfrm rot="16200000" flipH="1">
            <a:off x="10311706" y="4454378"/>
            <a:ext cx="1617956" cy="129158"/>
          </a:xfrm>
          <a:prstGeom prst="bentConnector5">
            <a:avLst>
              <a:gd name="adj1" fmla="val -14129"/>
              <a:gd name="adj2" fmla="val 702683"/>
              <a:gd name="adj3" fmla="val 114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E60D3F6-DDB8-DC47-B6AC-F9908CBE8B5F}"/>
              </a:ext>
            </a:extLst>
          </p:cNvPr>
          <p:cNvGrpSpPr/>
          <p:nvPr/>
        </p:nvGrpSpPr>
        <p:grpSpPr>
          <a:xfrm>
            <a:off x="7674477" y="4255043"/>
            <a:ext cx="295981" cy="842790"/>
            <a:chOff x="9179264" y="552295"/>
            <a:chExt cx="295981" cy="925040"/>
          </a:xfrm>
        </p:grpSpPr>
        <p:sp>
          <p:nvSpPr>
            <p:cNvPr id="102" name="수동 작업 101">
              <a:extLst>
                <a:ext uri="{FF2B5EF4-FFF2-40B4-BE49-F238E27FC236}">
                  <a16:creationId xmlns:a16="http://schemas.microsoft.com/office/drawing/2014/main" id="{9846516F-D4C2-CB40-858E-3AAFB65823D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DEMUX</a:t>
              </a:r>
              <a:endParaRPr kumimoji="1" lang="ko-Kore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519B8D6-304D-0D40-B9CB-5D34839B18A0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5079731A-58DD-074C-92A3-952AE8037BA7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7D7F0C42-0671-2F4F-9796-ECE1237B0494}"/>
              </a:ext>
            </a:extLst>
          </p:cNvPr>
          <p:cNvCxnSpPr>
            <a:stCxn id="102" idx="0"/>
            <a:endCxn id="87" idx="1"/>
          </p:cNvCxnSpPr>
          <p:nvPr/>
        </p:nvCxnSpPr>
        <p:spPr>
          <a:xfrm flipV="1">
            <a:off x="7970389" y="4673210"/>
            <a:ext cx="416978" cy="3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BFA1B43-3D27-3244-A4A4-4FEAB130599D}"/>
              </a:ext>
            </a:extLst>
          </p:cNvPr>
          <p:cNvCxnSpPr>
            <a:stCxn id="53" idx="0"/>
            <a:endCxn id="72" idx="4"/>
          </p:cNvCxnSpPr>
          <p:nvPr/>
        </p:nvCxnSpPr>
        <p:spPr>
          <a:xfrm flipH="1" flipV="1">
            <a:off x="10938270" y="5327931"/>
            <a:ext cx="1789" cy="52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67A568DC-F50D-6D4F-9DA8-CF7D1DE51189}"/>
              </a:ext>
            </a:extLst>
          </p:cNvPr>
          <p:cNvCxnSpPr>
            <a:stCxn id="53" idx="2"/>
            <a:endCxn id="102" idx="3"/>
          </p:cNvCxnSpPr>
          <p:nvPr/>
        </p:nvCxnSpPr>
        <p:spPr>
          <a:xfrm rot="5400000" flipH="1">
            <a:off x="8811647" y="4024340"/>
            <a:ext cx="1139198" cy="3117626"/>
          </a:xfrm>
          <a:prstGeom prst="bentConnector3">
            <a:avLst>
              <a:gd name="adj1" fmla="val -20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DF7166F-82D0-6345-8DA4-FA1F87588423}"/>
              </a:ext>
            </a:extLst>
          </p:cNvPr>
          <p:cNvSpPr/>
          <p:nvPr/>
        </p:nvSpPr>
        <p:spPr>
          <a:xfrm>
            <a:off x="1974676" y="5534183"/>
            <a:ext cx="203593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C77F455-1B1C-AB42-8392-6F8102715868}"/>
              </a:ext>
            </a:extLst>
          </p:cNvPr>
          <p:cNvGrpSpPr/>
          <p:nvPr/>
        </p:nvGrpSpPr>
        <p:grpSpPr>
          <a:xfrm rot="5400000">
            <a:off x="4052608" y="5648932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AE9F5788-27A0-A54F-AB3A-FBEF6FA2FD4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SRL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7E3597A2-356B-2F4C-A813-5E09111AE30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C6D5323-582B-B645-8935-130DCFADD6A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5F3A628-024C-5947-A990-3DDA184FAC4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D580183E-5AAE-EC4A-86CA-FCEA9B2E7971}"/>
              </a:ext>
            </a:extLst>
          </p:cNvPr>
          <p:cNvSpPr/>
          <p:nvPr/>
        </p:nvSpPr>
        <p:spPr>
          <a:xfrm>
            <a:off x="2214436" y="616937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1AFD41B-743D-6B43-8070-EF345D81A3FF}"/>
              </a:ext>
            </a:extLst>
          </p:cNvPr>
          <p:cNvCxnSpPr>
            <a:stCxn id="112" idx="3"/>
            <a:endCxn id="117" idx="4"/>
          </p:cNvCxnSpPr>
          <p:nvPr/>
        </p:nvCxnSpPr>
        <p:spPr>
          <a:xfrm>
            <a:off x="4010611" y="5686583"/>
            <a:ext cx="279155" cy="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D1B89396-3F23-1442-A579-5934A6FC639A}"/>
              </a:ext>
            </a:extLst>
          </p:cNvPr>
          <p:cNvCxnSpPr>
            <a:stCxn id="118" idx="3"/>
            <a:endCxn id="116" idx="4"/>
          </p:cNvCxnSpPr>
          <p:nvPr/>
        </p:nvCxnSpPr>
        <p:spPr>
          <a:xfrm flipV="1">
            <a:off x="3770850" y="6343218"/>
            <a:ext cx="516315" cy="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1F175239-2BF5-DF4F-9920-EA3590E2C96C}"/>
              </a:ext>
            </a:extLst>
          </p:cNvPr>
          <p:cNvCxnSpPr>
            <a:stCxn id="114" idx="0"/>
            <a:endCxn id="58" idx="4"/>
          </p:cNvCxnSpPr>
          <p:nvPr/>
        </p:nvCxnSpPr>
        <p:spPr>
          <a:xfrm flipV="1">
            <a:off x="4971032" y="4586172"/>
            <a:ext cx="560963" cy="1414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E2F41E95-CCF9-A14F-847B-F102B0EE6464}"/>
              </a:ext>
            </a:extLst>
          </p:cNvPr>
          <p:cNvCxnSpPr>
            <a:stCxn id="114" idx="0"/>
            <a:endCxn id="81" idx="4"/>
          </p:cNvCxnSpPr>
          <p:nvPr/>
        </p:nvCxnSpPr>
        <p:spPr>
          <a:xfrm flipV="1">
            <a:off x="4971032" y="4848483"/>
            <a:ext cx="3514671" cy="1151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A0BA851-BC33-574A-BB77-B08302DC0E5C}"/>
              </a:ext>
            </a:extLst>
          </p:cNvPr>
          <p:cNvGrpSpPr/>
          <p:nvPr/>
        </p:nvGrpSpPr>
        <p:grpSpPr>
          <a:xfrm>
            <a:off x="8011822" y="600742"/>
            <a:ext cx="2336978" cy="285311"/>
            <a:chOff x="1292913" y="3034810"/>
            <a:chExt cx="2336978" cy="285311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351206-0BD4-F64C-9B65-70D96011D33D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37" name="삼각형 136">
              <a:extLst>
                <a:ext uri="{FF2B5EF4-FFF2-40B4-BE49-F238E27FC236}">
                  <a16:creationId xmlns:a16="http://schemas.microsoft.com/office/drawing/2014/main" id="{E74556E2-681F-1B4B-947C-DC4AA5B7F1BF}"/>
                </a:ext>
              </a:extLst>
            </p:cNvPr>
            <p:cNvSpPr/>
            <p:nvPr/>
          </p:nvSpPr>
          <p:spPr>
            <a:xfrm rot="5400000">
              <a:off x="2274824" y="31450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1CE6268-011A-684D-A386-6ACA0A910F19}"/>
                </a:ext>
              </a:extLst>
            </p:cNvPr>
            <p:cNvSpPr txBox="1"/>
            <p:nvPr/>
          </p:nvSpPr>
          <p:spPr>
            <a:xfrm>
              <a:off x="1292913" y="304652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9" name="꺾인 연결선[E] 138">
              <a:extLst>
                <a:ext uri="{FF2B5EF4-FFF2-40B4-BE49-F238E27FC236}">
                  <a16:creationId xmlns:a16="http://schemas.microsoft.com/office/drawing/2014/main" id="{8A0BDE4E-4835-BC4A-A919-20CBD1F5568A}"/>
                </a:ext>
              </a:extLst>
            </p:cNvPr>
            <p:cNvCxnSpPr>
              <a:cxnSpLocks/>
              <a:stCxn id="138" idx="3"/>
              <a:endCxn id="137" idx="3"/>
            </p:cNvCxnSpPr>
            <p:nvPr/>
          </p:nvCxnSpPr>
          <p:spPr>
            <a:xfrm flipV="1">
              <a:off x="2105252" y="3169354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6342A844-DDF4-F74E-81F0-0BD0B6292159}"/>
              </a:ext>
            </a:extLst>
          </p:cNvPr>
          <p:cNvGrpSpPr/>
          <p:nvPr/>
        </p:nvGrpSpPr>
        <p:grpSpPr>
          <a:xfrm>
            <a:off x="9405950" y="1193126"/>
            <a:ext cx="529936" cy="318262"/>
            <a:chOff x="8353698" y="2332008"/>
            <a:chExt cx="529936" cy="318262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71CBD2-D937-FB48-ADE1-862529C3822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DCAF754A-E710-894A-A778-525A34F5736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B97564E-DFD2-F845-83D3-BCD81C63BC4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760065FA-ED2C-E34D-89DB-5B009026940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86FDED2-973A-F04D-9473-BF5492438630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3C74FD2-3AB7-3241-8D8A-F1002B7C9D5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51" name="사다리꼴[T] 150">
                  <a:extLst>
                    <a:ext uri="{FF2B5EF4-FFF2-40B4-BE49-F238E27FC236}">
                      <a16:creationId xmlns:a16="http://schemas.microsoft.com/office/drawing/2014/main" id="{756C1618-15E5-6E43-9006-D1E5BA9D0CF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CF6947DF-DB56-FA44-B2D2-324C8005F2A7}"/>
              </a:ext>
            </a:extLst>
          </p:cNvPr>
          <p:cNvCxnSpPr>
            <a:stCxn id="62" idx="3"/>
            <a:endCxn id="151" idx="1"/>
          </p:cNvCxnSpPr>
          <p:nvPr/>
        </p:nvCxnSpPr>
        <p:spPr>
          <a:xfrm flipV="1">
            <a:off x="3632887" y="1348990"/>
            <a:ext cx="5812029" cy="1891382"/>
          </a:xfrm>
          <a:prstGeom prst="bentConnector3">
            <a:avLst>
              <a:gd name="adj1" fmla="val 58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E6B09BF-5B82-4F43-B516-1EEA11401B65}"/>
              </a:ext>
            </a:extLst>
          </p:cNvPr>
          <p:cNvGrpSpPr/>
          <p:nvPr/>
        </p:nvGrpSpPr>
        <p:grpSpPr>
          <a:xfrm>
            <a:off x="8974284" y="1914108"/>
            <a:ext cx="1134006" cy="702841"/>
            <a:chOff x="2883371" y="5392849"/>
            <a:chExt cx="962915" cy="702841"/>
          </a:xfrm>
        </p:grpSpPr>
        <p:sp>
          <p:nvSpPr>
            <p:cNvPr id="156" name="사다리꼴[T] 155">
              <a:extLst>
                <a:ext uri="{FF2B5EF4-FFF2-40B4-BE49-F238E27FC236}">
                  <a16:creationId xmlns:a16="http://schemas.microsoft.com/office/drawing/2014/main" id="{74CE3F4C-2B89-8A46-84F0-B515AF6BAE73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9875061B-B7B7-E748-8EBE-B78DEF8B2C7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43AF2AE-DF1A-FC49-BA02-430B4C95691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EB40770-6011-C045-8D46-E2F44E43C28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9B96DC2F-293B-244D-8DD6-A6F4D559F907}"/>
              </a:ext>
            </a:extLst>
          </p:cNvPr>
          <p:cNvCxnSpPr>
            <a:stCxn id="136" idx="0"/>
            <a:endCxn id="146" idx="4"/>
          </p:cNvCxnSpPr>
          <p:nvPr/>
        </p:nvCxnSpPr>
        <p:spPr>
          <a:xfrm rot="16200000" flipH="1">
            <a:off x="9275259" y="996402"/>
            <a:ext cx="910646" cy="119326"/>
          </a:xfrm>
          <a:prstGeom prst="bentConnector5">
            <a:avLst>
              <a:gd name="adj1" fmla="val -25103"/>
              <a:gd name="adj2" fmla="val 759668"/>
              <a:gd name="adj3" fmla="val 12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9B06FF84-F8E7-394C-B5F9-3D7252BDDFC7}"/>
              </a:ext>
            </a:extLst>
          </p:cNvPr>
          <p:cNvCxnSpPr>
            <a:stCxn id="156" idx="0"/>
            <a:endCxn id="145" idx="4"/>
          </p:cNvCxnSpPr>
          <p:nvPr/>
        </p:nvCxnSpPr>
        <p:spPr>
          <a:xfrm rot="5400000" flipH="1" flipV="1">
            <a:off x="9340907" y="1711764"/>
            <a:ext cx="402724" cy="1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D8EB869E-B5CE-2B42-8636-39DE8CB9E309}"/>
              </a:ext>
            </a:extLst>
          </p:cNvPr>
          <p:cNvCxnSpPr>
            <a:stCxn id="151" idx="0"/>
            <a:endCxn id="136" idx="2"/>
          </p:cNvCxnSpPr>
          <p:nvPr/>
        </p:nvCxnSpPr>
        <p:spPr>
          <a:xfrm rot="5400000" flipH="1" flipV="1">
            <a:off x="9517382" y="1039590"/>
            <a:ext cx="30707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1A6A1E7F-F231-6A44-8E97-A6988D7A0804}"/>
              </a:ext>
            </a:extLst>
          </p:cNvPr>
          <p:cNvCxnSpPr>
            <a:stCxn id="136" idx="0"/>
            <a:endCxn id="158" idx="4"/>
          </p:cNvCxnSpPr>
          <p:nvPr/>
        </p:nvCxnSpPr>
        <p:spPr>
          <a:xfrm rot="16200000" flipH="1">
            <a:off x="8778918" y="1492742"/>
            <a:ext cx="1997233" cy="213233"/>
          </a:xfrm>
          <a:prstGeom prst="bentConnector5">
            <a:avLst>
              <a:gd name="adj1" fmla="val -11446"/>
              <a:gd name="adj2" fmla="val 425113"/>
              <a:gd name="adj3" fmla="val 111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A2FDD33-4F79-9A4E-A0BE-25085391419D}"/>
              </a:ext>
            </a:extLst>
          </p:cNvPr>
          <p:cNvSpPr/>
          <p:nvPr/>
        </p:nvSpPr>
        <p:spPr>
          <a:xfrm>
            <a:off x="8969911" y="2784182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12‘d1</a:t>
            </a:r>
            <a:endParaRPr kumimoji="1" lang="ko-Kore-KR" altLang="en-US" sz="1100" dirty="0"/>
          </a:p>
        </p:txBody>
      </p: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E1E70406-07BD-8D41-8B4F-C0BE13BB99E3}"/>
              </a:ext>
            </a:extLst>
          </p:cNvPr>
          <p:cNvCxnSpPr>
            <a:stCxn id="170" idx="0"/>
            <a:endCxn id="159" idx="4"/>
          </p:cNvCxnSpPr>
          <p:nvPr/>
        </p:nvCxnSpPr>
        <p:spPr>
          <a:xfrm rot="16200000" flipV="1">
            <a:off x="9135562" y="2689480"/>
            <a:ext cx="188808" cy="5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27C573-022C-7F48-91FD-DD481200A6BB}"/>
              </a:ext>
            </a:extLst>
          </p:cNvPr>
          <p:cNvCxnSpPr>
            <a:stCxn id="61" idx="0"/>
            <a:endCxn id="41" idx="2"/>
          </p:cNvCxnSpPr>
          <p:nvPr/>
        </p:nvCxnSpPr>
        <p:spPr>
          <a:xfrm flipH="1" flipV="1">
            <a:off x="5652409" y="4010788"/>
            <a:ext cx="1723" cy="26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EE12212-7939-3742-9FA4-902FAB994624}"/>
              </a:ext>
            </a:extLst>
          </p:cNvPr>
          <p:cNvCxnSpPr>
            <a:stCxn id="87" idx="0"/>
            <a:endCxn id="46" idx="2"/>
          </p:cNvCxnSpPr>
          <p:nvPr/>
        </p:nvCxnSpPr>
        <p:spPr>
          <a:xfrm flipH="1" flipV="1">
            <a:off x="8612962" y="4008231"/>
            <a:ext cx="407" cy="50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B9AAABA3-45DD-3147-A2EB-8F87AC6F5117}"/>
              </a:ext>
            </a:extLst>
          </p:cNvPr>
          <p:cNvCxnSpPr>
            <a:stCxn id="79" idx="0"/>
            <a:endCxn id="28" idx="2"/>
          </p:cNvCxnSpPr>
          <p:nvPr/>
        </p:nvCxnSpPr>
        <p:spPr>
          <a:xfrm flipH="1" flipV="1">
            <a:off x="11056105" y="4014779"/>
            <a:ext cx="9831" cy="99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57931A63-C8F7-9441-8A9F-2ED7B006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A8FF36DD-E222-6241-B014-5C7FC9C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52FE8C59-1C21-F94E-A962-11645A2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63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수동 작업 3">
            <a:extLst>
              <a:ext uri="{FF2B5EF4-FFF2-40B4-BE49-F238E27FC236}">
                <a16:creationId xmlns:a16="http://schemas.microsoft.com/office/drawing/2014/main" id="{6D6B6775-BA06-CE4E-8FDB-2880470D45B2}"/>
              </a:ext>
            </a:extLst>
          </p:cNvPr>
          <p:cNvSpPr/>
          <p:nvPr/>
        </p:nvSpPr>
        <p:spPr>
          <a:xfrm rot="10800000">
            <a:off x="1698133" y="1204871"/>
            <a:ext cx="4173297" cy="31298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DEMUX</a:t>
            </a:r>
            <a:endParaRPr kumimoji="1" lang="ko-Kore-KR" altLang="en-US" sz="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ACEB4-F3A9-7F45-99C0-84BEC52741E6}"/>
              </a:ext>
            </a:extLst>
          </p:cNvPr>
          <p:cNvGrpSpPr/>
          <p:nvPr/>
        </p:nvGrpSpPr>
        <p:grpSpPr>
          <a:xfrm rot="5400000">
            <a:off x="1603958" y="1960543"/>
            <a:ext cx="529936" cy="331200"/>
            <a:chOff x="7035806" y="4517346"/>
            <a:chExt cx="529936" cy="3311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5BE440-7876-004E-BA82-C4FC4E9747D8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2B8AF7-82F1-6A4D-BC01-65658F1075FA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CA2562-5F7A-344D-9BCE-B285FFE537D6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6824BE-C3E4-5646-9C45-599B2A79864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6058F50-565D-6749-B3E1-1745297E0E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51079E9-C808-9A47-A217-FE1F5171FB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2" name="사다리꼴[T] 11">
                  <a:extLst>
                    <a:ext uri="{FF2B5EF4-FFF2-40B4-BE49-F238E27FC236}">
                      <a16:creationId xmlns:a16="http://schemas.microsoft.com/office/drawing/2014/main" id="{F4BED0BF-AEAF-BC45-B9F9-94745C5A6E07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B664E-8933-1648-A325-CDF4FD48DCC0}"/>
              </a:ext>
            </a:extLst>
          </p:cNvPr>
          <p:cNvGrpSpPr/>
          <p:nvPr/>
        </p:nvGrpSpPr>
        <p:grpSpPr>
          <a:xfrm rot="5400000">
            <a:off x="2140068" y="2272270"/>
            <a:ext cx="529936" cy="331200"/>
            <a:chOff x="7035806" y="4517346"/>
            <a:chExt cx="529936" cy="3311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2731E6-6339-C147-886D-6C3C966312FE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18152AA-47D9-0F47-A3D7-03D1C4329732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D8582E-4EC2-4841-8084-E14595241BB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CE3B407-FC61-C24D-BB42-A1936A533A1F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91EBB62-568C-D143-BB3B-CBE84F1C1C9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CAA67A-DEB8-9B4C-A58F-F655D5ED3EC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사다리꼴[T] 19">
                  <a:extLst>
                    <a:ext uri="{FF2B5EF4-FFF2-40B4-BE49-F238E27FC236}">
                      <a16:creationId xmlns:a16="http://schemas.microsoft.com/office/drawing/2014/main" id="{9CC27213-9B51-FB46-AB82-5189B5BF6398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6FBC0A-A365-F84B-9D0B-BBFA3E7C5EB3}"/>
              </a:ext>
            </a:extLst>
          </p:cNvPr>
          <p:cNvGrpSpPr/>
          <p:nvPr/>
        </p:nvGrpSpPr>
        <p:grpSpPr>
          <a:xfrm rot="5400000">
            <a:off x="2670004" y="2609117"/>
            <a:ext cx="529936" cy="331200"/>
            <a:chOff x="7035806" y="4517346"/>
            <a:chExt cx="529936" cy="3311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0F2FC2-E76A-D54C-9C04-A5BC5C94C2C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A3B71D7-8E90-7342-88DD-E8509B803593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15E40-97AB-4441-A7CA-FD1AB9BC152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8300CB3-2BA0-6848-9936-F8D45A6C00F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0BC8308-DDB9-5F40-A185-74DE4C3B6A86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E633C7-314D-3642-BB2B-D97E72DDE37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8" name="사다리꼴[T] 27">
                  <a:extLst>
                    <a:ext uri="{FF2B5EF4-FFF2-40B4-BE49-F238E27FC236}">
                      <a16:creationId xmlns:a16="http://schemas.microsoft.com/office/drawing/2014/main" id="{D0C4EBC3-70ED-CF45-B4DF-424AF49AC2D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3E714F1-8091-1345-91DC-6CD49016EC44}"/>
              </a:ext>
            </a:extLst>
          </p:cNvPr>
          <p:cNvGrpSpPr/>
          <p:nvPr/>
        </p:nvGrpSpPr>
        <p:grpSpPr>
          <a:xfrm rot="5400000">
            <a:off x="3199940" y="2958538"/>
            <a:ext cx="529936" cy="331200"/>
            <a:chOff x="7035806" y="4517346"/>
            <a:chExt cx="529936" cy="33114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2A613BE-E23E-8545-B589-0B214EB3EF90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D18A96C-AA3A-A542-989C-40C13369A255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EAC6D-BE6D-BA42-91FD-95C20DAC755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B05F262-71FF-2044-A269-CD3208356F7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AF8ADDD-0C5A-4243-B903-B3F14CB7494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245495-8E4E-654C-8B24-DA08E87ADA5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6" name="사다리꼴[T] 35">
                  <a:extLst>
                    <a:ext uri="{FF2B5EF4-FFF2-40B4-BE49-F238E27FC236}">
                      <a16:creationId xmlns:a16="http://schemas.microsoft.com/office/drawing/2014/main" id="{2F1255A4-2F2C-4A40-A508-6053989C1266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F8838D-F7E0-1E4A-92F6-96EBE9325999}"/>
              </a:ext>
            </a:extLst>
          </p:cNvPr>
          <p:cNvGrpSpPr/>
          <p:nvPr/>
        </p:nvGrpSpPr>
        <p:grpSpPr>
          <a:xfrm rot="5400000">
            <a:off x="3729876" y="3270265"/>
            <a:ext cx="529936" cy="331200"/>
            <a:chOff x="7035806" y="4517346"/>
            <a:chExt cx="529936" cy="33114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547B555-44D2-4341-8D6A-93F57303CE1D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674846-D05E-3142-AACF-67BB28168466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3FB365-B68D-4348-8D7A-DD3AB6DB7A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260192F-840D-1B46-90CE-7EA32D0B5DC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F176D31-B608-764A-86AB-C49D32F37C4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6CB86C46-DFF4-CD4B-B0DC-0C051DBB963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4" name="사다리꼴[T] 43">
                  <a:extLst>
                    <a:ext uri="{FF2B5EF4-FFF2-40B4-BE49-F238E27FC236}">
                      <a16:creationId xmlns:a16="http://schemas.microsoft.com/office/drawing/2014/main" id="{41CB6650-1B82-FA47-9099-C9006818405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12FBFA-B8D9-B64B-B594-5C60A2DD8F62}"/>
              </a:ext>
            </a:extLst>
          </p:cNvPr>
          <p:cNvGrpSpPr/>
          <p:nvPr/>
        </p:nvGrpSpPr>
        <p:grpSpPr>
          <a:xfrm rot="5400000">
            <a:off x="4259812" y="3601402"/>
            <a:ext cx="529936" cy="331200"/>
            <a:chOff x="7035806" y="4517346"/>
            <a:chExt cx="529936" cy="33114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0D4E0E-A2D2-844E-988A-FDCA105E19F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A3CC41C-0104-5349-9B59-8E5D0DB14DB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7310210-C544-FB41-86BD-1559FA6B42FB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0E8C442-38C8-3743-8E33-628015B076D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C5A3B95-4100-6C4A-A8A5-9BA0A844D23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1D0D5F-96B0-194F-B32E-3BAF16C45264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52" name="사다리꼴[T] 51">
                  <a:extLst>
                    <a:ext uri="{FF2B5EF4-FFF2-40B4-BE49-F238E27FC236}">
                      <a16:creationId xmlns:a16="http://schemas.microsoft.com/office/drawing/2014/main" id="{9803E9C8-D7AD-C340-B212-6DC7558B52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E59BA9C-9AEE-8A4C-B181-9EE7EDB7B209}"/>
              </a:ext>
            </a:extLst>
          </p:cNvPr>
          <p:cNvGrpSpPr/>
          <p:nvPr/>
        </p:nvGrpSpPr>
        <p:grpSpPr>
          <a:xfrm rot="5400000">
            <a:off x="4789748" y="3916163"/>
            <a:ext cx="529936" cy="331200"/>
            <a:chOff x="7035806" y="4517346"/>
            <a:chExt cx="529936" cy="33114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0DF7D7A-0729-C849-91CA-8654286550D3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75C7CB-FCE4-174C-AE60-2270EB31D1A7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DB075B-B761-EA48-BE51-9B72FF6B92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D702025-7A97-194A-9CEC-D943194148B4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0AD6C2F-7C04-A64B-8CDC-5CC070A95B0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2F8F61F3-AD21-E544-B030-634E7738819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0" name="사다리꼴[T] 59">
                  <a:extLst>
                    <a:ext uri="{FF2B5EF4-FFF2-40B4-BE49-F238E27FC236}">
                      <a16:creationId xmlns:a16="http://schemas.microsoft.com/office/drawing/2014/main" id="{A8CB334E-F2ED-6A46-B515-0E93CF11EA6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ABB9AA7-AF72-B044-ACC9-58935E0EA93F}"/>
              </a:ext>
            </a:extLst>
          </p:cNvPr>
          <p:cNvGrpSpPr/>
          <p:nvPr/>
        </p:nvGrpSpPr>
        <p:grpSpPr>
          <a:xfrm rot="5400000">
            <a:off x="5319684" y="4247300"/>
            <a:ext cx="529936" cy="331200"/>
            <a:chOff x="7035806" y="4517346"/>
            <a:chExt cx="529936" cy="33114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AFF5350-13BE-014B-9F07-C58B4851EDC6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3E498DB-5AB2-6C43-9E41-D3757BA8146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FE8B93D-CB26-8F42-955F-954BE281E6AF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8AFE2EB8-7B7B-444D-9B13-05BF8468CDF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892CE68-3803-EA47-A29F-85CF62C9FC1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BF7267A-D481-404A-9E91-33D6937554A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8" name="사다리꼴[T] 67">
                  <a:extLst>
                    <a:ext uri="{FF2B5EF4-FFF2-40B4-BE49-F238E27FC236}">
                      <a16:creationId xmlns:a16="http://schemas.microsoft.com/office/drawing/2014/main" id="{7FB74DB3-BF4D-A14E-BF16-A6F132EF8CF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03611F3-3EA4-AB4C-AB82-63C519CCC3E2}"/>
              </a:ext>
            </a:extLst>
          </p:cNvPr>
          <p:cNvCxnSpPr>
            <a:cxnSpLocks/>
          </p:cNvCxnSpPr>
          <p:nvPr/>
        </p:nvCxnSpPr>
        <p:spPr>
          <a:xfrm>
            <a:off x="1891356" y="1517858"/>
            <a:ext cx="0" cy="37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BA93BD0-A64F-F44A-A7DA-0C8DA23666F7}"/>
              </a:ext>
            </a:extLst>
          </p:cNvPr>
          <p:cNvCxnSpPr>
            <a:cxnSpLocks/>
          </p:cNvCxnSpPr>
          <p:nvPr/>
        </p:nvCxnSpPr>
        <p:spPr>
          <a:xfrm>
            <a:off x="2432227" y="1517858"/>
            <a:ext cx="0" cy="68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3DB12B-633E-AA43-BB22-A577B86AD734}"/>
              </a:ext>
            </a:extLst>
          </p:cNvPr>
          <p:cNvCxnSpPr>
            <a:cxnSpLocks/>
          </p:cNvCxnSpPr>
          <p:nvPr/>
        </p:nvCxnSpPr>
        <p:spPr>
          <a:xfrm>
            <a:off x="2939017" y="1517858"/>
            <a:ext cx="0" cy="101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22E0BA0-F375-6445-9A45-9733AFFF53B4}"/>
              </a:ext>
            </a:extLst>
          </p:cNvPr>
          <p:cNvCxnSpPr>
            <a:cxnSpLocks/>
          </p:cNvCxnSpPr>
          <p:nvPr/>
        </p:nvCxnSpPr>
        <p:spPr>
          <a:xfrm>
            <a:off x="3465964" y="1511882"/>
            <a:ext cx="0" cy="138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324DE06-2AF9-5741-838B-1CB479A371D0}"/>
              </a:ext>
            </a:extLst>
          </p:cNvPr>
          <p:cNvCxnSpPr>
            <a:cxnSpLocks/>
          </p:cNvCxnSpPr>
          <p:nvPr/>
        </p:nvCxnSpPr>
        <p:spPr>
          <a:xfrm>
            <a:off x="4016053" y="1517858"/>
            <a:ext cx="0" cy="169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938E61B-DD5E-934D-A642-C8C20B3F4D7C}"/>
              </a:ext>
            </a:extLst>
          </p:cNvPr>
          <p:cNvCxnSpPr>
            <a:cxnSpLocks/>
          </p:cNvCxnSpPr>
          <p:nvPr/>
        </p:nvCxnSpPr>
        <p:spPr>
          <a:xfrm>
            <a:off x="4538995" y="1517858"/>
            <a:ext cx="0" cy="202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6945564-1B04-DB43-B7B4-667755F05446}"/>
              </a:ext>
            </a:extLst>
          </p:cNvPr>
          <p:cNvCxnSpPr>
            <a:cxnSpLocks/>
          </p:cNvCxnSpPr>
          <p:nvPr/>
        </p:nvCxnSpPr>
        <p:spPr>
          <a:xfrm>
            <a:off x="5065609" y="1511882"/>
            <a:ext cx="0" cy="234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91A9323-0E62-CA4C-B680-798F58A1A60E}"/>
              </a:ext>
            </a:extLst>
          </p:cNvPr>
          <p:cNvCxnSpPr>
            <a:cxnSpLocks/>
          </p:cNvCxnSpPr>
          <p:nvPr/>
        </p:nvCxnSpPr>
        <p:spPr>
          <a:xfrm>
            <a:off x="5604883" y="1511882"/>
            <a:ext cx="0" cy="267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22EDA75-701A-F14A-8EE8-C4C03289B516}"/>
              </a:ext>
            </a:extLst>
          </p:cNvPr>
          <p:cNvSpPr/>
          <p:nvPr/>
        </p:nvSpPr>
        <p:spPr>
          <a:xfrm>
            <a:off x="2973127" y="618874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2851A01-D298-9F41-A9E9-EB0E510C53D8}"/>
              </a:ext>
            </a:extLst>
          </p:cNvPr>
          <p:cNvGrpSpPr/>
          <p:nvPr/>
        </p:nvGrpSpPr>
        <p:grpSpPr>
          <a:xfrm>
            <a:off x="7203027" y="2024818"/>
            <a:ext cx="3923558" cy="232416"/>
            <a:chOff x="9232588" y="6284550"/>
            <a:chExt cx="3923558" cy="246221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8A1284A-E090-8146-A9F5-330D5E352C52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D3BA9F99-0973-8E4A-B420-D1CEBBE519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EF0B5A-6F29-FC4C-AD98-B5AFCD339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F81740A9-FFAD-E14A-8F8E-22073B9F22D9}"/>
                </a:ext>
              </a:extLst>
            </p:cNvPr>
            <p:cNvCxnSpPr>
              <a:cxnSpLocks/>
              <a:stCxn id="115" idx="1"/>
              <a:endCxn id="114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5D8C885-B4D9-5841-9A07-DE89F6FF4A05}"/>
              </a:ext>
            </a:extLst>
          </p:cNvPr>
          <p:cNvCxnSpPr>
            <a:cxnSpLocks/>
          </p:cNvCxnSpPr>
          <p:nvPr/>
        </p:nvCxnSpPr>
        <p:spPr>
          <a:xfrm>
            <a:off x="2034789" y="2143173"/>
            <a:ext cx="5156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D4104D7-639F-EA4E-8BD9-CFE5C6BD2D10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2570637" y="2437871"/>
            <a:ext cx="4621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1B2DAA86-90CE-914C-A321-8418A88EEF39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3100573" y="2774718"/>
            <a:ext cx="409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842FC16-6944-F34B-9B27-43AFB61419A8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630509" y="3113115"/>
            <a:ext cx="3561212" cy="1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BE99A01-4B91-CC42-A3A0-BEEBEB20838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160445" y="3424482"/>
            <a:ext cx="3031276" cy="1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C48206E-293B-ED42-B4C4-46D219BBB9C9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4690381" y="3743000"/>
            <a:ext cx="2501340" cy="2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F010BA1-42F1-8943-A524-DC87C4733DFD}"/>
              </a:ext>
            </a:extLst>
          </p:cNvPr>
          <p:cNvCxnSpPr>
            <a:cxnSpLocks/>
            <a:stCxn id="60" idx="0"/>
          </p:cNvCxnSpPr>
          <p:nvPr/>
        </p:nvCxnSpPr>
        <p:spPr>
          <a:xfrm>
            <a:off x="5220317" y="4081764"/>
            <a:ext cx="1971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25B563B-022E-534B-96CE-893B1F5BAB4E}"/>
              </a:ext>
            </a:extLst>
          </p:cNvPr>
          <p:cNvCxnSpPr>
            <a:cxnSpLocks/>
            <a:stCxn id="68" idx="0"/>
          </p:cNvCxnSpPr>
          <p:nvPr/>
        </p:nvCxnSpPr>
        <p:spPr>
          <a:xfrm>
            <a:off x="5750253" y="4412901"/>
            <a:ext cx="144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D081CE7-9ACA-894C-B28C-43705AA13041}"/>
              </a:ext>
            </a:extLst>
          </p:cNvPr>
          <p:cNvGrpSpPr/>
          <p:nvPr/>
        </p:nvGrpSpPr>
        <p:grpSpPr>
          <a:xfrm>
            <a:off x="7191721" y="2320114"/>
            <a:ext cx="3923558" cy="232416"/>
            <a:chOff x="9232588" y="6284550"/>
            <a:chExt cx="3923558" cy="246221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30242BA-9744-6B44-9240-DE48A64DA24F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1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58" name="삼각형 157">
              <a:extLst>
                <a:ext uri="{FF2B5EF4-FFF2-40B4-BE49-F238E27FC236}">
                  <a16:creationId xmlns:a16="http://schemas.microsoft.com/office/drawing/2014/main" id="{58CEE117-60E5-2748-93FE-AAAFDD30E782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9716A85-E99A-2243-9C01-06700FCD1F3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9C411D8A-F66B-D74D-80E1-1E4538DB6617}"/>
                </a:ext>
              </a:extLst>
            </p:cNvPr>
            <p:cNvCxnSpPr>
              <a:cxnSpLocks/>
              <a:stCxn id="159" idx="1"/>
              <a:endCxn id="15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8B4093-741C-0140-B05B-2F81BF654E42}"/>
              </a:ext>
            </a:extLst>
          </p:cNvPr>
          <p:cNvGrpSpPr/>
          <p:nvPr/>
        </p:nvGrpSpPr>
        <p:grpSpPr>
          <a:xfrm>
            <a:off x="7194474" y="2676850"/>
            <a:ext cx="3923558" cy="232416"/>
            <a:chOff x="9232588" y="6284550"/>
            <a:chExt cx="3923558" cy="246221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FB53A50-BA1C-694E-9B12-76A0DDAF5AB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2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3" name="삼각형 162">
              <a:extLst>
                <a:ext uri="{FF2B5EF4-FFF2-40B4-BE49-F238E27FC236}">
                  <a16:creationId xmlns:a16="http://schemas.microsoft.com/office/drawing/2014/main" id="{70C5BD6E-9879-4C40-BC9D-8E811EAD5C5C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C68F0A-9E94-AF4B-A290-01956EE230C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998EED46-E192-DF4D-B06C-B9EF46374A1A}"/>
                </a:ext>
              </a:extLst>
            </p:cNvPr>
            <p:cNvCxnSpPr>
              <a:cxnSpLocks/>
              <a:stCxn id="164" idx="1"/>
              <a:endCxn id="16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A8B9B2F-5271-A945-9FBC-5978564A4128}"/>
              </a:ext>
            </a:extLst>
          </p:cNvPr>
          <p:cNvGrpSpPr/>
          <p:nvPr/>
        </p:nvGrpSpPr>
        <p:grpSpPr>
          <a:xfrm>
            <a:off x="7187749" y="3003316"/>
            <a:ext cx="3923558" cy="232416"/>
            <a:chOff x="9232588" y="6284550"/>
            <a:chExt cx="3923558" cy="246221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455453B-40F8-1748-A0E6-EC92C654487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3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8" name="삼각형 167">
              <a:extLst>
                <a:ext uri="{FF2B5EF4-FFF2-40B4-BE49-F238E27FC236}">
                  <a16:creationId xmlns:a16="http://schemas.microsoft.com/office/drawing/2014/main" id="{34CD3781-1A46-2740-9726-75BD02BBD31A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4819F38-D9B4-7E45-B036-BBF179B20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DEDF668C-4E25-8845-AE85-E136D18B6850}"/>
                </a:ext>
              </a:extLst>
            </p:cNvPr>
            <p:cNvCxnSpPr>
              <a:cxnSpLocks/>
              <a:stCxn id="169" idx="1"/>
              <a:endCxn id="16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6B72E86-2AC1-5B4A-AB8C-BB98BE43C795}"/>
              </a:ext>
            </a:extLst>
          </p:cNvPr>
          <p:cNvGrpSpPr/>
          <p:nvPr/>
        </p:nvGrpSpPr>
        <p:grpSpPr>
          <a:xfrm>
            <a:off x="7187749" y="3308276"/>
            <a:ext cx="3923558" cy="232416"/>
            <a:chOff x="9232588" y="6284550"/>
            <a:chExt cx="3923558" cy="246221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CC079E0-BF90-EE4B-8BF2-AC93E856F59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4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F5567756-C0C1-124A-9843-984DFA8225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15A749B-19E3-5F47-B249-D1033F2F853C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ADD37E16-E3DF-8841-9A20-22999149845D}"/>
                </a:ext>
              </a:extLst>
            </p:cNvPr>
            <p:cNvCxnSpPr>
              <a:cxnSpLocks/>
              <a:stCxn id="174" idx="1"/>
              <a:endCxn id="17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DB62FF3-19DB-8545-8695-E60C69AED04F}"/>
              </a:ext>
            </a:extLst>
          </p:cNvPr>
          <p:cNvGrpSpPr/>
          <p:nvPr/>
        </p:nvGrpSpPr>
        <p:grpSpPr>
          <a:xfrm>
            <a:off x="7187749" y="3619966"/>
            <a:ext cx="3923558" cy="232416"/>
            <a:chOff x="9232588" y="6284550"/>
            <a:chExt cx="3923558" cy="246221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57B0E6A-F425-874A-8E53-33423B59AC6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5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8" name="삼각형 177">
              <a:extLst>
                <a:ext uri="{FF2B5EF4-FFF2-40B4-BE49-F238E27FC236}">
                  <a16:creationId xmlns:a16="http://schemas.microsoft.com/office/drawing/2014/main" id="{BC9AFCB0-B762-4A44-B463-118058081828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65B0086-393F-F64A-8F32-DB9130A9CEBF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E42CBA56-074F-8B48-AC30-4EA32858C038}"/>
                </a:ext>
              </a:extLst>
            </p:cNvPr>
            <p:cNvCxnSpPr>
              <a:cxnSpLocks/>
              <a:stCxn id="179" idx="1"/>
              <a:endCxn id="17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6944416-DB86-6C42-8C77-8D846EE6B128}"/>
              </a:ext>
            </a:extLst>
          </p:cNvPr>
          <p:cNvGrpSpPr/>
          <p:nvPr/>
        </p:nvGrpSpPr>
        <p:grpSpPr>
          <a:xfrm>
            <a:off x="7187749" y="3950534"/>
            <a:ext cx="3923558" cy="232416"/>
            <a:chOff x="9232588" y="6284550"/>
            <a:chExt cx="3923558" cy="246221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14CAF2-53C0-1349-9AC6-DF4809FDC44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6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3" name="삼각형 182">
              <a:extLst>
                <a:ext uri="{FF2B5EF4-FFF2-40B4-BE49-F238E27FC236}">
                  <a16:creationId xmlns:a16="http://schemas.microsoft.com/office/drawing/2014/main" id="{8E33F4CE-E135-6F4E-BB47-096172B2A52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B59DFC7-D611-C843-971D-5B372544DD9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F908ED07-C465-C24F-A8CB-4FED81A23F83}"/>
                </a:ext>
              </a:extLst>
            </p:cNvPr>
            <p:cNvCxnSpPr>
              <a:cxnSpLocks/>
              <a:stCxn id="184" idx="1"/>
              <a:endCxn id="18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7E2C19E-45C5-7549-BF44-CED1FA764CC8}"/>
              </a:ext>
            </a:extLst>
          </p:cNvPr>
          <p:cNvGrpSpPr/>
          <p:nvPr/>
        </p:nvGrpSpPr>
        <p:grpSpPr>
          <a:xfrm>
            <a:off x="7187749" y="4289159"/>
            <a:ext cx="3923558" cy="232416"/>
            <a:chOff x="9232588" y="6284550"/>
            <a:chExt cx="3923558" cy="246221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1A45F73-6954-084D-972D-93E0A4D9190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8" name="삼각형 187">
              <a:extLst>
                <a:ext uri="{FF2B5EF4-FFF2-40B4-BE49-F238E27FC236}">
                  <a16:creationId xmlns:a16="http://schemas.microsoft.com/office/drawing/2014/main" id="{2234B171-C0CA-4047-884D-6BF588B9DB14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97FFE6F-5DC5-D947-A13E-2784FEBC0E5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0" name="꺾인 연결선[E] 189">
              <a:extLst>
                <a:ext uri="{FF2B5EF4-FFF2-40B4-BE49-F238E27FC236}">
                  <a16:creationId xmlns:a16="http://schemas.microsoft.com/office/drawing/2014/main" id="{65E2301E-5AD0-524D-9FE0-3632B19E5DBF}"/>
                </a:ext>
              </a:extLst>
            </p:cNvPr>
            <p:cNvCxnSpPr>
              <a:cxnSpLocks/>
              <a:stCxn id="189" idx="1"/>
              <a:endCxn id="18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5A0B6794-30AE-784D-9DBD-7CA23F11C9CE}"/>
              </a:ext>
            </a:extLst>
          </p:cNvPr>
          <p:cNvCxnSpPr>
            <a:cxnSpLocks/>
            <a:stCxn id="111" idx="2"/>
            <a:endCxn id="4" idx="2"/>
          </p:cNvCxnSpPr>
          <p:nvPr/>
        </p:nvCxnSpPr>
        <p:spPr>
          <a:xfrm rot="16200000" flipH="1">
            <a:off x="3643563" y="1063652"/>
            <a:ext cx="281197" cy="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날짜 개체 틀 69">
            <a:extLst>
              <a:ext uri="{FF2B5EF4-FFF2-40B4-BE49-F238E27FC236}">
                <a16:creationId xmlns:a16="http://schemas.microsoft.com/office/drawing/2014/main" id="{2E1F99FA-9E90-0341-83CE-348BEF7A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E9BC49B8-3C9E-6E44-A4D5-4B4BD9BB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1AE88346-A94A-C84A-B392-E3A66694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55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CC5F36-13B3-A747-8C90-2BC627432E84}"/>
              </a:ext>
            </a:extLst>
          </p:cNvPr>
          <p:cNvSpPr/>
          <p:nvPr/>
        </p:nvSpPr>
        <p:spPr>
          <a:xfrm>
            <a:off x="2837016" y="4331683"/>
            <a:ext cx="212789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F28399-9CF7-594E-90F3-F49C8758D62F}"/>
              </a:ext>
            </a:extLst>
          </p:cNvPr>
          <p:cNvGrpSpPr/>
          <p:nvPr/>
        </p:nvGrpSpPr>
        <p:grpSpPr>
          <a:xfrm>
            <a:off x="1824759" y="3328537"/>
            <a:ext cx="1569869" cy="649346"/>
            <a:chOff x="9578142" y="1592673"/>
            <a:chExt cx="1569869" cy="64934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9FF0959-B753-7C45-944F-3C0C166CD64C}"/>
                </a:ext>
              </a:extLst>
            </p:cNvPr>
            <p:cNvSpPr/>
            <p:nvPr/>
          </p:nvSpPr>
          <p:spPr>
            <a:xfrm>
              <a:off x="9790068" y="1937219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90D91-52FF-494C-98BA-883AEB5FD23F}"/>
                </a:ext>
              </a:extLst>
            </p:cNvPr>
            <p:cNvSpPr txBox="1"/>
            <p:nvPr/>
          </p:nvSpPr>
          <p:spPr>
            <a:xfrm>
              <a:off x="9578142" y="15926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81DEAE45-69EE-DB46-BE81-77AB02A66A8E}"/>
                </a:ext>
              </a:extLst>
            </p:cNvPr>
            <p:cNvSpPr/>
            <p:nvPr/>
          </p:nvSpPr>
          <p:spPr>
            <a:xfrm rot="10800000">
              <a:off x="9962199" y="19402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6221FA19-5E97-B648-BAE1-DFC0E98100AA}"/>
                </a:ext>
              </a:extLst>
            </p:cNvPr>
            <p:cNvCxnSpPr>
              <a:cxnSpLocks/>
              <a:stCxn id="31" idx="2"/>
              <a:endCxn id="32" idx="3"/>
            </p:cNvCxnSpPr>
            <p:nvPr/>
          </p:nvCxnSpPr>
          <p:spPr>
            <a:xfrm rot="16200000" flipH="1">
              <a:off x="9934399" y="1888807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E47250-646B-B84B-B3C2-9A781DCFA1C7}"/>
              </a:ext>
            </a:extLst>
          </p:cNvPr>
          <p:cNvGrpSpPr/>
          <p:nvPr/>
        </p:nvGrpSpPr>
        <p:grpSpPr>
          <a:xfrm rot="10800000">
            <a:off x="3632887" y="3664575"/>
            <a:ext cx="529936" cy="311727"/>
            <a:chOff x="8351754" y="4880701"/>
            <a:chExt cx="529936" cy="311727"/>
          </a:xfrm>
        </p:grpSpPr>
        <p:sp>
          <p:nvSpPr>
            <p:cNvPr id="43" name="사다리꼴[T] 42">
              <a:extLst>
                <a:ext uri="{FF2B5EF4-FFF2-40B4-BE49-F238E27FC236}">
                  <a16:creationId xmlns:a16="http://schemas.microsoft.com/office/drawing/2014/main" id="{D2BA60CD-21D8-EA49-85F0-B3F73C87D462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3462A2-FE89-7447-ADD8-EAE4D341A34D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1E554DA-92B7-814F-9110-C52801FE0AC7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E03086-069C-5446-B24A-6CD3843C3C3C}"/>
              </a:ext>
            </a:extLst>
          </p:cNvPr>
          <p:cNvSpPr/>
          <p:nvPr/>
        </p:nvSpPr>
        <p:spPr>
          <a:xfrm>
            <a:off x="3306470" y="5503645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F28BA36-5E41-6948-A9CE-28796B7A6162}"/>
              </a:ext>
            </a:extLst>
          </p:cNvPr>
          <p:cNvCxnSpPr>
            <a:stCxn id="34" idx="3"/>
            <a:endCxn id="43" idx="2"/>
          </p:cNvCxnSpPr>
          <p:nvPr/>
        </p:nvCxnSpPr>
        <p:spPr>
          <a:xfrm>
            <a:off x="3034028" y="1196431"/>
            <a:ext cx="863827" cy="2468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C57B04-6C9C-3547-B74F-984AEA4A1346}"/>
              </a:ext>
            </a:extLst>
          </p:cNvPr>
          <p:cNvCxnSpPr>
            <a:stCxn id="30" idx="3"/>
            <a:endCxn id="43" idx="3"/>
          </p:cNvCxnSpPr>
          <p:nvPr/>
        </p:nvCxnSpPr>
        <p:spPr>
          <a:xfrm flipV="1">
            <a:off x="3394628" y="3820438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19AF3C10-25AF-5846-B1D2-898D0F78A1EA}"/>
              </a:ext>
            </a:extLst>
          </p:cNvPr>
          <p:cNvCxnSpPr>
            <a:cxnSpLocks/>
            <a:stCxn id="43" idx="0"/>
            <a:endCxn id="27" idx="0"/>
          </p:cNvCxnSpPr>
          <p:nvPr/>
        </p:nvCxnSpPr>
        <p:spPr>
          <a:xfrm rot="16200000" flipH="1">
            <a:off x="3721718" y="4152438"/>
            <a:ext cx="355381" cy="31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C49BAC6-C51B-E040-9E92-DD9AD4B6DBFD}"/>
              </a:ext>
            </a:extLst>
          </p:cNvPr>
          <p:cNvCxnSpPr>
            <a:cxnSpLocks/>
            <a:stCxn id="27" idx="2"/>
            <a:endCxn id="50" idx="3"/>
          </p:cNvCxnSpPr>
          <p:nvPr/>
        </p:nvCxnSpPr>
        <p:spPr>
          <a:xfrm rot="5400000">
            <a:off x="3739936" y="4794401"/>
            <a:ext cx="318944" cy="3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2AE442-EAFB-9147-BFDE-3C23704AD591}"/>
              </a:ext>
            </a:extLst>
          </p:cNvPr>
          <p:cNvGrpSpPr/>
          <p:nvPr/>
        </p:nvGrpSpPr>
        <p:grpSpPr>
          <a:xfrm>
            <a:off x="3737216" y="4955427"/>
            <a:ext cx="321275" cy="341375"/>
            <a:chOff x="889698" y="4618497"/>
            <a:chExt cx="321275" cy="341375"/>
          </a:xfrm>
        </p:grpSpPr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057E19B3-34B1-1C43-9CA1-707AE57FE14A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B1443E-20CA-594E-A916-191703011FAB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A032EA1-B379-A44E-A0FD-93BB8B3CE3BD}"/>
              </a:ext>
            </a:extLst>
          </p:cNvPr>
          <p:cNvCxnSpPr>
            <a:stCxn id="51" idx="4"/>
            <a:endCxn id="46" idx="0"/>
          </p:cNvCxnSpPr>
          <p:nvPr/>
        </p:nvCxnSpPr>
        <p:spPr>
          <a:xfrm rot="16200000" flipH="1">
            <a:off x="3793854" y="5399644"/>
            <a:ext cx="206843" cy="11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152F6531-C31D-B84B-877F-F1253A62134A}"/>
              </a:ext>
            </a:extLst>
          </p:cNvPr>
          <p:cNvCxnSpPr>
            <a:cxnSpLocks/>
            <a:stCxn id="5" idx="3"/>
            <a:endCxn id="60" idx="4"/>
          </p:cNvCxnSpPr>
          <p:nvPr/>
        </p:nvCxnSpPr>
        <p:spPr>
          <a:xfrm flipV="1">
            <a:off x="1040470" y="484932"/>
            <a:ext cx="6405713" cy="768145"/>
          </a:xfrm>
          <a:prstGeom prst="bentConnector3">
            <a:avLst>
              <a:gd name="adj1" fmla="val 15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9470A-73FF-2648-8AC3-332B3CF48C07}"/>
              </a:ext>
            </a:extLst>
          </p:cNvPr>
          <p:cNvGrpSpPr/>
          <p:nvPr/>
        </p:nvGrpSpPr>
        <p:grpSpPr>
          <a:xfrm rot="5400000">
            <a:off x="7166825" y="468323"/>
            <a:ext cx="1218407" cy="702841"/>
            <a:chOff x="2883371" y="5392849"/>
            <a:chExt cx="962915" cy="702841"/>
          </a:xfrm>
        </p:grpSpPr>
        <p:sp>
          <p:nvSpPr>
            <p:cNvPr id="57" name="사다리꼴[T] 56">
              <a:extLst>
                <a:ext uri="{FF2B5EF4-FFF2-40B4-BE49-F238E27FC236}">
                  <a16:creationId xmlns:a16="http://schemas.microsoft.com/office/drawing/2014/main" id="{3F6CEA96-117F-D84B-9C0E-108AC5D1B90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58" name="삼각형 57">
              <a:extLst>
                <a:ext uri="{FF2B5EF4-FFF2-40B4-BE49-F238E27FC236}">
                  <a16:creationId xmlns:a16="http://schemas.microsoft.com/office/drawing/2014/main" id="{65BCB25A-482C-0A4D-8783-ADFFCD95F4B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FD1E3C2-EC0A-564B-8769-55F28A4916BC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3275902-FBCE-884C-BBD4-132D7668F74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D02B8A6-90A5-0547-BEC8-375C2931319D}"/>
              </a:ext>
            </a:extLst>
          </p:cNvPr>
          <p:cNvSpPr/>
          <p:nvPr/>
        </p:nvSpPr>
        <p:spPr>
          <a:xfrm>
            <a:off x="7424608" y="1537448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8FB4EBD-5BFE-D748-97BD-6BD9D3036A41}"/>
              </a:ext>
            </a:extLst>
          </p:cNvPr>
          <p:cNvCxnSpPr>
            <a:cxnSpLocks/>
            <a:stCxn id="61" idx="1"/>
            <a:endCxn id="59" idx="4"/>
          </p:cNvCxnSpPr>
          <p:nvPr/>
        </p:nvCxnSpPr>
        <p:spPr>
          <a:xfrm rot="10800000" flipH="1">
            <a:off x="7424608" y="1188128"/>
            <a:ext cx="18974" cy="525470"/>
          </a:xfrm>
          <a:prstGeom prst="bentConnector3">
            <a:avLst>
              <a:gd name="adj1" fmla="val -1204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E803976-ADBC-4049-8C35-0CE83F21386C}"/>
              </a:ext>
            </a:extLst>
          </p:cNvPr>
          <p:cNvSpPr/>
          <p:nvPr/>
        </p:nvSpPr>
        <p:spPr>
          <a:xfrm>
            <a:off x="6871517" y="2095213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04C87D-A1B4-794D-8299-804E1A131A5E}"/>
              </a:ext>
            </a:extLst>
          </p:cNvPr>
          <p:cNvGrpSpPr/>
          <p:nvPr/>
        </p:nvGrpSpPr>
        <p:grpSpPr>
          <a:xfrm rot="10800000">
            <a:off x="8958219" y="658783"/>
            <a:ext cx="529936" cy="318262"/>
            <a:chOff x="8353698" y="2332008"/>
            <a:chExt cx="529936" cy="318262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64657B1-131D-0540-B3D0-EB836B0D7A0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B9B8D04-5647-3D42-8171-0C69E0C43642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B6BC967-1EE2-6F42-A3C7-6126D492EDDB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1C17C6B-ADAA-F64D-ADBD-049CA2DE6166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9BCAAE3-CF6D-0140-AD1C-60233229D58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865E228E-3D2B-1E42-895C-1C8484B0E1F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1" name="사다리꼴[T] 80">
                  <a:extLst>
                    <a:ext uri="{FF2B5EF4-FFF2-40B4-BE49-F238E27FC236}">
                      <a16:creationId xmlns:a16="http://schemas.microsoft.com/office/drawing/2014/main" id="{ED6E2651-B28F-1442-A864-6091C1E1B85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A1B95D8-FBE8-044F-9D64-0654E6D5372B}"/>
              </a:ext>
            </a:extLst>
          </p:cNvPr>
          <p:cNvGrpSpPr/>
          <p:nvPr/>
        </p:nvGrpSpPr>
        <p:grpSpPr>
          <a:xfrm rot="10800000">
            <a:off x="9441957" y="2086740"/>
            <a:ext cx="529936" cy="318262"/>
            <a:chOff x="8353698" y="2332008"/>
            <a:chExt cx="529936" cy="31826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5AC6C4A-B6EE-5C42-90DC-80322C4C1AAC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ABE4BF8-6A0E-5043-8A0D-E67E86167328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FC3CDFF-2021-8744-A0DA-B430CED8E5A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85DE3EA-D05B-B949-8C7D-30B4AE1E1B1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5AFC965-37F1-C74D-844C-80E138AADAB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CA06BCB3-D1E2-EC4F-A22B-F1EA91B154D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9" name="사다리꼴[T] 88">
                  <a:extLst>
                    <a:ext uri="{FF2B5EF4-FFF2-40B4-BE49-F238E27FC236}">
                      <a16:creationId xmlns:a16="http://schemas.microsoft.com/office/drawing/2014/main" id="{ECD338DD-CC38-8048-9AC5-F44118899C1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0D533E-37B1-514E-99CA-BFFF24234EA4}"/>
              </a:ext>
            </a:extLst>
          </p:cNvPr>
          <p:cNvSpPr/>
          <p:nvPr/>
        </p:nvSpPr>
        <p:spPr>
          <a:xfrm>
            <a:off x="9248462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60DC8E3-E9DD-1F46-86FD-C4019C16E145}"/>
              </a:ext>
            </a:extLst>
          </p:cNvPr>
          <p:cNvSpPr/>
          <p:nvPr/>
        </p:nvSpPr>
        <p:spPr>
          <a:xfrm>
            <a:off x="10026488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0F55274-5CD9-6942-9D5D-C5E830EE5513}"/>
              </a:ext>
            </a:extLst>
          </p:cNvPr>
          <p:cNvGrpSpPr/>
          <p:nvPr/>
        </p:nvGrpSpPr>
        <p:grpSpPr>
          <a:xfrm>
            <a:off x="8049110" y="2856601"/>
            <a:ext cx="2338410" cy="304800"/>
            <a:chOff x="7701871" y="2856601"/>
            <a:chExt cx="2338410" cy="30480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729B25C-21AD-C243-BC6C-F64B4FC19B22}"/>
                </a:ext>
              </a:extLst>
            </p:cNvPr>
            <p:cNvSpPr txBox="1"/>
            <p:nvPr/>
          </p:nvSpPr>
          <p:spPr>
            <a:xfrm>
              <a:off x="7701871" y="287254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8103A1-C23F-4041-A510-D5EA27BE920F}"/>
                </a:ext>
              </a:extLst>
            </p:cNvPr>
            <p:cNvGrpSpPr/>
            <p:nvPr/>
          </p:nvGrpSpPr>
          <p:grpSpPr>
            <a:xfrm>
              <a:off x="8514210" y="2856601"/>
              <a:ext cx="1526071" cy="304800"/>
              <a:chOff x="8514210" y="2856601"/>
              <a:chExt cx="1526071" cy="30480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A817B77-FF9F-A544-BFE8-63AEB87A8C94}"/>
                  </a:ext>
                </a:extLst>
              </p:cNvPr>
              <p:cNvSpPr/>
              <p:nvPr/>
            </p:nvSpPr>
            <p:spPr>
              <a:xfrm>
                <a:off x="8682338" y="2856601"/>
                <a:ext cx="135794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o_status_underflow</a:t>
                </a:r>
                <a:endParaRPr kumimoji="1" lang="ko-Kore-KR" altLang="en-US" sz="1100" dirty="0"/>
              </a:p>
            </p:txBody>
          </p:sp>
          <p:sp>
            <p:nvSpPr>
              <p:cNvPr id="92" name="삼각형 91">
                <a:extLst>
                  <a:ext uri="{FF2B5EF4-FFF2-40B4-BE49-F238E27FC236}">
                    <a16:creationId xmlns:a16="http://schemas.microsoft.com/office/drawing/2014/main" id="{AA29A23E-85AB-9246-85CE-6CD86D6D7D02}"/>
                  </a:ext>
                </a:extLst>
              </p:cNvPr>
              <p:cNvSpPr/>
              <p:nvPr/>
            </p:nvSpPr>
            <p:spPr>
              <a:xfrm rot="5400000">
                <a:off x="8683782" y="297106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E1D0FB45-580C-2C49-B7EF-919E19C8A2F6}"/>
                  </a:ext>
                </a:extLst>
              </p:cNvPr>
              <p:cNvCxnSpPr>
                <a:cxnSpLocks/>
                <a:stCxn id="93" idx="3"/>
                <a:endCxn id="92" idx="3"/>
              </p:cNvCxnSpPr>
              <p:nvPr/>
            </p:nvCxnSpPr>
            <p:spPr>
              <a:xfrm flipV="1">
                <a:off x="8514210" y="2995377"/>
                <a:ext cx="168876" cy="2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EF9294D5-45AF-C44A-BDE6-0F54F7CA2BEC}"/>
              </a:ext>
            </a:extLst>
          </p:cNvPr>
          <p:cNvCxnSpPr>
            <a:stCxn id="89" idx="0"/>
            <a:endCxn id="67" idx="0"/>
          </p:cNvCxnSpPr>
          <p:nvPr/>
        </p:nvCxnSpPr>
        <p:spPr>
          <a:xfrm rot="16200000" flipH="1">
            <a:off x="9481938" y="2629989"/>
            <a:ext cx="451599" cy="1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7EFA5C05-B7B8-CE45-AEE6-C0984D16773E}"/>
              </a:ext>
            </a:extLst>
          </p:cNvPr>
          <p:cNvCxnSpPr>
            <a:stCxn id="67" idx="3"/>
            <a:endCxn id="75" idx="4"/>
          </p:cNvCxnSpPr>
          <p:nvPr/>
        </p:nvCxnSpPr>
        <p:spPr>
          <a:xfrm flipH="1" flipV="1">
            <a:off x="9103860" y="658783"/>
            <a:ext cx="1283660" cy="2350218"/>
          </a:xfrm>
          <a:prstGeom prst="bentConnector4">
            <a:avLst>
              <a:gd name="adj1" fmla="val -17808"/>
              <a:gd name="adj2" fmla="val 126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414D3EDE-9C09-FA48-B122-F2542BB33954}"/>
              </a:ext>
            </a:extLst>
          </p:cNvPr>
          <p:cNvCxnSpPr>
            <a:stCxn id="90" idx="2"/>
            <a:endCxn id="74" idx="4"/>
          </p:cNvCxnSpPr>
          <p:nvPr/>
        </p:nvCxnSpPr>
        <p:spPr>
          <a:xfrm rot="5400000">
            <a:off x="9338228" y="486711"/>
            <a:ext cx="184701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F315CA9-908F-2B4F-9117-DE009C9BE3FF}"/>
              </a:ext>
            </a:extLst>
          </p:cNvPr>
          <p:cNvCxnSpPr>
            <a:stCxn id="91" idx="2"/>
            <a:endCxn id="83" idx="4"/>
          </p:cNvCxnSpPr>
          <p:nvPr/>
        </p:nvCxnSpPr>
        <p:spPr>
          <a:xfrm rot="5400000">
            <a:off x="9255131" y="1053546"/>
            <a:ext cx="1612658" cy="453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9664A3E4-676D-A540-90A3-0C7490D2016B}"/>
              </a:ext>
            </a:extLst>
          </p:cNvPr>
          <p:cNvCxnSpPr>
            <a:stCxn id="57" idx="0"/>
            <a:endCxn id="81" idx="3"/>
          </p:cNvCxnSpPr>
          <p:nvPr/>
        </p:nvCxnSpPr>
        <p:spPr>
          <a:xfrm>
            <a:off x="8127450" y="819744"/>
            <a:ext cx="869735" cy="1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0309A9D-8F97-0A45-895E-405AD2182F99}"/>
              </a:ext>
            </a:extLst>
          </p:cNvPr>
          <p:cNvCxnSpPr>
            <a:stCxn id="81" idx="0"/>
            <a:endCxn id="84" idx="4"/>
          </p:cNvCxnSpPr>
          <p:nvPr/>
        </p:nvCxnSpPr>
        <p:spPr>
          <a:xfrm rot="16200000" flipH="1">
            <a:off x="8850545" y="1349686"/>
            <a:ext cx="1109695" cy="364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FE5DA79B-98E5-4F4F-8DC3-B9A942FEB4CC}"/>
              </a:ext>
            </a:extLst>
          </p:cNvPr>
          <p:cNvCxnSpPr>
            <a:stCxn id="69" idx="3"/>
            <a:endCxn id="89" idx="3"/>
          </p:cNvCxnSpPr>
          <p:nvPr/>
        </p:nvCxnSpPr>
        <p:spPr>
          <a:xfrm>
            <a:off x="8492346" y="2247613"/>
            <a:ext cx="988577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D6D0F8E-55F6-9C48-884B-1F86F294555C}"/>
              </a:ext>
            </a:extLst>
          </p:cNvPr>
          <p:cNvGrpSpPr/>
          <p:nvPr/>
        </p:nvGrpSpPr>
        <p:grpSpPr>
          <a:xfrm>
            <a:off x="5539670" y="3245783"/>
            <a:ext cx="2300000" cy="657947"/>
            <a:chOff x="8410359" y="3346849"/>
            <a:chExt cx="2300000" cy="65794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A150A0-729F-D042-91A4-C366B379EE97}"/>
                </a:ext>
              </a:extLst>
            </p:cNvPr>
            <p:cNvSpPr/>
            <p:nvPr/>
          </p:nvSpPr>
          <p:spPr>
            <a:xfrm>
              <a:off x="8682338" y="3699996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sequnec_error_channel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403F212-B406-0541-BA31-172827418443}"/>
                </a:ext>
              </a:extLst>
            </p:cNvPr>
            <p:cNvSpPr txBox="1"/>
            <p:nvPr/>
          </p:nvSpPr>
          <p:spPr>
            <a:xfrm>
              <a:off x="8410359" y="33468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F07B2DA1-9EBF-5948-8F75-F0F432BAF623}"/>
                </a:ext>
              </a:extLst>
            </p:cNvPr>
            <p:cNvSpPr/>
            <p:nvPr/>
          </p:nvSpPr>
          <p:spPr>
            <a:xfrm rot="10800000">
              <a:off x="8795645" y="36999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75571BE0-DB54-F247-9930-4464AB948495}"/>
                </a:ext>
              </a:extLst>
            </p:cNvPr>
            <p:cNvCxnSpPr>
              <a:cxnSpLocks/>
              <a:stCxn id="114" idx="2"/>
              <a:endCxn id="115" idx="3"/>
            </p:cNvCxnSpPr>
            <p:nvPr/>
          </p:nvCxnSpPr>
          <p:spPr>
            <a:xfrm rot="16200000" flipH="1">
              <a:off x="8764429" y="3645169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71AAB6-7D9E-574E-A643-D31E84E93693}"/>
              </a:ext>
            </a:extLst>
          </p:cNvPr>
          <p:cNvCxnSpPr>
            <a:cxnSpLocks/>
            <a:stCxn id="6" idx="3"/>
            <a:endCxn id="68" idx="0"/>
          </p:cNvCxnSpPr>
          <p:nvPr/>
        </p:nvCxnSpPr>
        <p:spPr>
          <a:xfrm>
            <a:off x="1359238" y="1633308"/>
            <a:ext cx="5466422" cy="1965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40FA95D-601A-BA44-997A-824A34665C59}"/>
              </a:ext>
            </a:extLst>
          </p:cNvPr>
          <p:cNvSpPr/>
          <p:nvPr/>
        </p:nvSpPr>
        <p:spPr>
          <a:xfrm>
            <a:off x="10819869" y="1708739"/>
            <a:ext cx="134143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ADC6E61-0002-0344-9983-0C861323C6F8}"/>
              </a:ext>
            </a:extLst>
          </p:cNvPr>
          <p:cNvGrpSpPr/>
          <p:nvPr/>
        </p:nvGrpSpPr>
        <p:grpSpPr>
          <a:xfrm>
            <a:off x="10577363" y="1989047"/>
            <a:ext cx="1499474" cy="657947"/>
            <a:chOff x="8145880" y="3966754"/>
            <a:chExt cx="1499474" cy="657947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E632E0E-E021-4E4D-B8E9-E5463B69BC24}"/>
                </a:ext>
              </a:extLst>
            </p:cNvPr>
            <p:cNvSpPr/>
            <p:nvPr/>
          </p:nvSpPr>
          <p:spPr>
            <a:xfrm>
              <a:off x="8469949" y="4319901"/>
              <a:ext cx="117540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B4CE18-B1D3-4B40-9AFC-499FBDE8C1D5}"/>
                </a:ext>
              </a:extLst>
            </p:cNvPr>
            <p:cNvSpPr txBox="1"/>
            <p:nvPr/>
          </p:nvSpPr>
          <p:spPr>
            <a:xfrm>
              <a:off x="8145880" y="396675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40301613-0132-3E4D-AA29-314416EDA989}"/>
                </a:ext>
              </a:extLst>
            </p:cNvPr>
            <p:cNvSpPr/>
            <p:nvPr/>
          </p:nvSpPr>
          <p:spPr>
            <a:xfrm rot="10800000">
              <a:off x="8531166" y="43199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78D1E873-F4F9-EF46-9917-A0E605350BAF}"/>
                </a:ext>
              </a:extLst>
            </p:cNvPr>
            <p:cNvCxnSpPr>
              <a:cxnSpLocks/>
              <a:stCxn id="133" idx="2"/>
              <a:endCxn id="134" idx="3"/>
            </p:cNvCxnSpPr>
            <p:nvPr/>
          </p:nvCxnSpPr>
          <p:spPr>
            <a:xfrm rot="16200000" flipH="1">
              <a:off x="8499950" y="4265074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45C0B476-C6DF-7C4B-A600-35FA7632DFDB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rot="5400000">
            <a:off x="11325533" y="2177142"/>
            <a:ext cx="328655" cy="1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79D241C-17ED-FE44-93DA-B06958D1E45E}"/>
              </a:ext>
            </a:extLst>
          </p:cNvPr>
          <p:cNvGrpSpPr/>
          <p:nvPr/>
        </p:nvGrpSpPr>
        <p:grpSpPr>
          <a:xfrm>
            <a:off x="5552673" y="3976301"/>
            <a:ext cx="1879805" cy="660181"/>
            <a:chOff x="5552673" y="3976301"/>
            <a:chExt cx="1879805" cy="66018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FD027A-9699-B240-AB49-1DB9E65893CC}"/>
                </a:ext>
              </a:extLst>
            </p:cNvPr>
            <p:cNvSpPr/>
            <p:nvPr/>
          </p:nvSpPr>
          <p:spPr>
            <a:xfrm>
              <a:off x="5811649" y="4331682"/>
              <a:ext cx="162082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current_lanewritable_r</a:t>
              </a:r>
              <a:endParaRPr kumimoji="1" lang="ko-Kore-KR" altLang="en-US" sz="11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C3FFEA3-828F-9E47-9420-8C9514C4E5FB}"/>
                </a:ext>
              </a:extLst>
            </p:cNvPr>
            <p:cNvSpPr txBox="1"/>
            <p:nvPr/>
          </p:nvSpPr>
          <p:spPr>
            <a:xfrm>
              <a:off x="5552673" y="39763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DFFED6C8-01E5-D54D-8C00-F395470DE549}"/>
                </a:ext>
              </a:extLst>
            </p:cNvPr>
            <p:cNvSpPr/>
            <p:nvPr/>
          </p:nvSpPr>
          <p:spPr>
            <a:xfrm rot="10800000">
              <a:off x="5937959" y="43340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647CE445-E13B-8140-BDBA-CDB2A59320AE}"/>
                </a:ext>
              </a:extLst>
            </p:cNvPr>
            <p:cNvCxnSpPr>
              <a:cxnSpLocks/>
              <a:stCxn id="140" idx="2"/>
              <a:endCxn id="141" idx="3"/>
            </p:cNvCxnSpPr>
            <p:nvPr/>
          </p:nvCxnSpPr>
          <p:spPr>
            <a:xfrm rot="16200000" flipH="1">
              <a:off x="5904446" y="4276918"/>
              <a:ext cx="111521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8D002DBF-4C4E-F849-82D0-225DD3B39F2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964907" y="4484082"/>
            <a:ext cx="84674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0BFD5FE6-29DB-DE49-89B6-458EC809FE62}"/>
              </a:ext>
            </a:extLst>
          </p:cNvPr>
          <p:cNvSpPr/>
          <p:nvPr/>
        </p:nvSpPr>
        <p:spPr>
          <a:xfrm rot="10800000">
            <a:off x="8987396" y="4301290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7A2EBA0-623C-A440-A80B-4B7FB3C71188}"/>
              </a:ext>
            </a:extLst>
          </p:cNvPr>
          <p:cNvSpPr/>
          <p:nvPr/>
        </p:nvSpPr>
        <p:spPr>
          <a:xfrm rot="10800000">
            <a:off x="8740403" y="4301286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C6D8CF0-72CA-CA44-9DA0-DBAF3D79A5EE}"/>
              </a:ext>
            </a:extLst>
          </p:cNvPr>
          <p:cNvGrpSpPr/>
          <p:nvPr/>
        </p:nvGrpSpPr>
        <p:grpSpPr>
          <a:xfrm rot="10800000">
            <a:off x="8641783" y="4318849"/>
            <a:ext cx="529936" cy="312423"/>
            <a:chOff x="8349396" y="2796887"/>
            <a:chExt cx="529936" cy="312423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9986057-D32D-7443-AC6C-23D03243BA1F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84883D2-620F-D947-BF9D-31821560B82D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2CF07B03-F20D-134C-A9F1-DF76DAF6299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3" name="사다리꼴[T] 152">
                <a:extLst>
                  <a:ext uri="{FF2B5EF4-FFF2-40B4-BE49-F238E27FC236}">
                    <a16:creationId xmlns:a16="http://schemas.microsoft.com/office/drawing/2014/main" id="{9AC98379-9928-9741-AF7E-F793315201A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39108D3-2B1D-6B4E-8147-640F68E09F0C}"/>
              </a:ext>
            </a:extLst>
          </p:cNvPr>
          <p:cNvGrpSpPr/>
          <p:nvPr/>
        </p:nvGrpSpPr>
        <p:grpSpPr>
          <a:xfrm rot="10800000">
            <a:off x="9067422" y="5490183"/>
            <a:ext cx="529936" cy="318262"/>
            <a:chOff x="8353698" y="2332008"/>
            <a:chExt cx="529936" cy="318262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389EB4F-CF00-C645-B7BE-4C2959E950E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44F7C2FA-6908-6448-B627-58D5695F441B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86455AE-E4B1-D14B-B82A-7480A3B347D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22CB9D5A-C8FD-494F-B405-4DF6986A1AB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AF1F47F0-4E2D-1B40-A619-071B2C58EBA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16EF5AC-18FF-3749-BEAE-4C1FC2211B0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1" name="사다리꼴[T] 160">
                  <a:extLst>
                    <a:ext uri="{FF2B5EF4-FFF2-40B4-BE49-F238E27FC236}">
                      <a16:creationId xmlns:a16="http://schemas.microsoft.com/office/drawing/2014/main" id="{E61AAFFD-AE22-F644-9C2C-0EFE324D601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860EAA-D08D-6643-901B-9CB69000C191}"/>
              </a:ext>
            </a:extLst>
          </p:cNvPr>
          <p:cNvSpPr/>
          <p:nvPr/>
        </p:nvSpPr>
        <p:spPr>
          <a:xfrm>
            <a:off x="8932026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1</a:t>
            </a:r>
            <a:endParaRPr kumimoji="1" lang="ko-Kore-KR" altLang="en-US" sz="11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6B5DAFA-86E0-6942-BF2B-303C03A27450}"/>
              </a:ext>
            </a:extLst>
          </p:cNvPr>
          <p:cNvSpPr/>
          <p:nvPr/>
        </p:nvSpPr>
        <p:spPr>
          <a:xfrm>
            <a:off x="9710052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26CC240-1075-164B-9953-4F424A4EA265}"/>
              </a:ext>
            </a:extLst>
          </p:cNvPr>
          <p:cNvCxnSpPr>
            <a:stCxn id="162" idx="2"/>
            <a:endCxn id="147" idx="4"/>
          </p:cNvCxnSpPr>
          <p:nvPr/>
        </p:nvCxnSpPr>
        <p:spPr>
          <a:xfrm rot="5400000">
            <a:off x="9027654" y="4135076"/>
            <a:ext cx="172977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4D554A04-0A2F-6242-8207-2550164FD603}"/>
              </a:ext>
            </a:extLst>
          </p:cNvPr>
          <p:cNvCxnSpPr>
            <a:stCxn id="163" idx="2"/>
            <a:endCxn id="155" idx="4"/>
          </p:cNvCxnSpPr>
          <p:nvPr/>
        </p:nvCxnSpPr>
        <p:spPr>
          <a:xfrm rot="5400000">
            <a:off x="9035038" y="4553332"/>
            <a:ext cx="1361874" cy="511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C7430DB3-8B09-3F4D-BE96-782010F78F54}"/>
              </a:ext>
            </a:extLst>
          </p:cNvPr>
          <p:cNvCxnSpPr>
            <a:stCxn id="153" idx="0"/>
            <a:endCxn id="156" idx="4"/>
          </p:cNvCxnSpPr>
          <p:nvPr/>
        </p:nvCxnSpPr>
        <p:spPr>
          <a:xfrm rot="16200000" flipH="1">
            <a:off x="8630452" y="4907571"/>
            <a:ext cx="858911" cy="306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0B17372-D897-B742-9FE1-B34D5DC365CA}"/>
              </a:ext>
            </a:extLst>
          </p:cNvPr>
          <p:cNvGrpSpPr/>
          <p:nvPr/>
        </p:nvGrpSpPr>
        <p:grpSpPr>
          <a:xfrm>
            <a:off x="7253231" y="6045718"/>
            <a:ext cx="3163139" cy="304800"/>
            <a:chOff x="7216160" y="5576156"/>
            <a:chExt cx="316313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3679F5-DDBA-1B47-A93C-739E7900E071}"/>
                </a:ext>
              </a:extLst>
            </p:cNvPr>
            <p:cNvSpPr/>
            <p:nvPr/>
          </p:nvSpPr>
          <p:spPr>
            <a:xfrm>
              <a:off x="8197513" y="5576156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force_laneB</a:t>
              </a:r>
              <a:endParaRPr kumimoji="1" lang="ko-Kore-KR" altLang="en-US" sz="1100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2F2F2C-095B-ED46-A517-08C5C115A2E9}"/>
                </a:ext>
              </a:extLst>
            </p:cNvPr>
            <p:cNvSpPr txBox="1"/>
            <p:nvPr/>
          </p:nvSpPr>
          <p:spPr>
            <a:xfrm>
              <a:off x="7216160" y="558917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9857155E-DB42-0148-9970-DC3E2C5FC205}"/>
                </a:ext>
              </a:extLst>
            </p:cNvPr>
            <p:cNvSpPr/>
            <p:nvPr/>
          </p:nvSpPr>
          <p:spPr>
            <a:xfrm rot="5400000">
              <a:off x="8198071" y="56877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9EAADD11-2B22-414C-8BEA-969D40B85B73}"/>
                </a:ext>
              </a:extLst>
            </p:cNvPr>
            <p:cNvCxnSpPr>
              <a:cxnSpLocks/>
              <a:stCxn id="168" idx="3"/>
              <a:endCxn id="169" idx="3"/>
            </p:cNvCxnSpPr>
            <p:nvPr/>
          </p:nvCxnSpPr>
          <p:spPr>
            <a:xfrm flipV="1">
              <a:off x="8028499" y="5712008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4D083D9B-FCF2-B348-B657-923C4B3FCCFF}"/>
              </a:ext>
            </a:extLst>
          </p:cNvPr>
          <p:cNvCxnSpPr>
            <a:cxnSpLocks/>
            <a:stCxn id="47" idx="3"/>
            <a:endCxn id="148" idx="4"/>
          </p:cNvCxnSpPr>
          <p:nvPr/>
        </p:nvCxnSpPr>
        <p:spPr>
          <a:xfrm flipH="1" flipV="1">
            <a:off x="8787424" y="4301286"/>
            <a:ext cx="1628946" cy="1896832"/>
          </a:xfrm>
          <a:prstGeom prst="bentConnector4">
            <a:avLst>
              <a:gd name="adj1" fmla="val -14034"/>
              <a:gd name="adj2" fmla="val 136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B9032B-D176-A748-985F-37224A9A6284}"/>
              </a:ext>
            </a:extLst>
          </p:cNvPr>
          <p:cNvSpPr/>
          <p:nvPr/>
        </p:nvSpPr>
        <p:spPr>
          <a:xfrm>
            <a:off x="5811649" y="5496718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78FA9707-8E14-7E41-8DB2-64F18B40BAE8}"/>
              </a:ext>
            </a:extLst>
          </p:cNvPr>
          <p:cNvCxnSpPr>
            <a:stCxn id="161" idx="0"/>
            <a:endCxn id="47" idx="0"/>
          </p:cNvCxnSpPr>
          <p:nvPr/>
        </p:nvCxnSpPr>
        <p:spPr>
          <a:xfrm flipH="1">
            <a:off x="9325477" y="5808445"/>
            <a:ext cx="6913" cy="23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41C92F0-FDA2-124C-A414-AC4ABC0F7375}"/>
              </a:ext>
            </a:extLst>
          </p:cNvPr>
          <p:cNvGrpSpPr/>
          <p:nvPr/>
        </p:nvGrpSpPr>
        <p:grpSpPr>
          <a:xfrm rot="10800000">
            <a:off x="7950376" y="4331039"/>
            <a:ext cx="445934" cy="291600"/>
            <a:chOff x="4747737" y="4069123"/>
            <a:chExt cx="445934" cy="290333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4DB38A0-5444-4F4F-B367-CB6CF68EE9D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C05CE73-10EF-5843-A7D4-562614D759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61A816D8-A6DB-A04F-BAE3-98E19FA5165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80172FB-E9F4-0A44-BBF9-B6259BB7772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AA8637C-E510-BE47-91CD-36CAD8A0C11A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D73BDED0-879F-B34A-BD52-687F3D7F6344}"/>
              </a:ext>
            </a:extLst>
          </p:cNvPr>
          <p:cNvCxnSpPr>
            <a:stCxn id="28" idx="3"/>
            <a:endCxn id="187" idx="2"/>
          </p:cNvCxnSpPr>
          <p:nvPr/>
        </p:nvCxnSpPr>
        <p:spPr>
          <a:xfrm flipV="1">
            <a:off x="7432478" y="4385815"/>
            <a:ext cx="517898" cy="98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3FD24D5B-A20E-8145-B55F-F020B40D5DF0}"/>
              </a:ext>
            </a:extLst>
          </p:cNvPr>
          <p:cNvCxnSpPr>
            <a:stCxn id="27" idx="2"/>
            <a:endCxn id="186" idx="2"/>
          </p:cNvCxnSpPr>
          <p:nvPr/>
        </p:nvCxnSpPr>
        <p:spPr>
          <a:xfrm rot="5400000" flipH="1" flipV="1">
            <a:off x="5926760" y="2540290"/>
            <a:ext cx="70395" cy="4121992"/>
          </a:xfrm>
          <a:prstGeom prst="bentConnector4">
            <a:avLst>
              <a:gd name="adj1" fmla="val -324739"/>
              <a:gd name="adj2" fmla="val 92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8542172-637A-6147-9CD4-0A50DC0B5BAF}"/>
              </a:ext>
            </a:extLst>
          </p:cNvPr>
          <p:cNvCxnSpPr>
            <a:stCxn id="185" idx="3"/>
            <a:endCxn id="153" idx="3"/>
          </p:cNvCxnSpPr>
          <p:nvPr/>
        </p:nvCxnSpPr>
        <p:spPr>
          <a:xfrm flipV="1">
            <a:off x="8396310" y="4475408"/>
            <a:ext cx="284439" cy="1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31168C95-C13A-024E-936F-F38CD13399BC}"/>
              </a:ext>
            </a:extLst>
          </p:cNvPr>
          <p:cNvCxnSpPr>
            <a:stCxn id="176" idx="3"/>
            <a:endCxn id="161" idx="3"/>
          </p:cNvCxnSpPr>
          <p:nvPr/>
        </p:nvCxnSpPr>
        <p:spPr>
          <a:xfrm>
            <a:off x="7432478" y="5649118"/>
            <a:ext cx="1673910" cy="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D654CC4-04E6-404A-8C10-2EF221871C45}"/>
              </a:ext>
            </a:extLst>
          </p:cNvPr>
          <p:cNvSpPr/>
          <p:nvPr/>
        </p:nvSpPr>
        <p:spPr>
          <a:xfrm>
            <a:off x="3323687" y="6175196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BB14310-4CCB-0F4C-83CD-D9723D60B4EA}"/>
              </a:ext>
            </a:extLst>
          </p:cNvPr>
          <p:cNvGrpSpPr/>
          <p:nvPr/>
        </p:nvGrpSpPr>
        <p:grpSpPr>
          <a:xfrm rot="10800000">
            <a:off x="4919889" y="6166688"/>
            <a:ext cx="529936" cy="311727"/>
            <a:chOff x="8351754" y="4880701"/>
            <a:chExt cx="529936" cy="311727"/>
          </a:xfrm>
        </p:grpSpPr>
        <p:sp>
          <p:nvSpPr>
            <p:cNvPr id="177" name="사다리꼴[T] 176">
              <a:extLst>
                <a:ext uri="{FF2B5EF4-FFF2-40B4-BE49-F238E27FC236}">
                  <a16:creationId xmlns:a16="http://schemas.microsoft.com/office/drawing/2014/main" id="{4AE2E552-8EFE-4D42-8EB0-9B0B3C700F86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C90289B4-AFF9-5C40-9C32-D569A860CEBF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9B7A28D-995B-BA43-9D45-1E34E99DBD4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338447-6B6A-2E4C-834E-D444C0C8EDC3}"/>
              </a:ext>
            </a:extLst>
          </p:cNvPr>
          <p:cNvCxnSpPr>
            <a:stCxn id="146" idx="3"/>
            <a:endCxn id="177" idx="3"/>
          </p:cNvCxnSpPr>
          <p:nvPr/>
        </p:nvCxnSpPr>
        <p:spPr>
          <a:xfrm flipV="1">
            <a:off x="4681630" y="6322551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79A32DFC-D52E-7D4C-BB29-8EE4662621F3}"/>
              </a:ext>
            </a:extLst>
          </p:cNvPr>
          <p:cNvCxnSpPr>
            <a:stCxn id="176" idx="1"/>
            <a:endCxn id="177" idx="2"/>
          </p:cNvCxnSpPr>
          <p:nvPr/>
        </p:nvCxnSpPr>
        <p:spPr>
          <a:xfrm rot="10800000" flipV="1">
            <a:off x="5184857" y="5649118"/>
            <a:ext cx="626792" cy="517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E507D20E-0A36-A544-82C9-DD697598F958}"/>
              </a:ext>
            </a:extLst>
          </p:cNvPr>
          <p:cNvCxnSpPr>
            <a:stCxn id="177" idx="0"/>
            <a:endCxn id="33" idx="0"/>
          </p:cNvCxnSpPr>
          <p:nvPr/>
        </p:nvCxnSpPr>
        <p:spPr>
          <a:xfrm rot="5400000" flipH="1">
            <a:off x="1014681" y="2308240"/>
            <a:ext cx="5811071" cy="2529280"/>
          </a:xfrm>
          <a:prstGeom prst="bentConnector5">
            <a:avLst>
              <a:gd name="adj1" fmla="val -3934"/>
              <a:gd name="adj2" fmla="val 202893"/>
              <a:gd name="adj3" fmla="val 10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A2983945-A174-E049-9AD9-6DFDC285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4" name="바닥글 개체 틀 53">
            <a:extLst>
              <a:ext uri="{FF2B5EF4-FFF2-40B4-BE49-F238E27FC236}">
                <a16:creationId xmlns:a16="http://schemas.microsoft.com/office/drawing/2014/main" id="{BC50F1B0-207A-EA47-BE94-7EBBA0DF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A6A48829-5FCC-544C-9878-EA439F8C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000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D705C-FB7B-0144-AFAF-89A287DD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SED:FIFOs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3B2EA85-FFBE-9242-9E5E-71AEDBCA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DCBEE4F-E443-7D44-8442-C5D58F10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F3176B-059E-FC41-96A8-814898FE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211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A3E4E38-E9E4-A244-AB63-E0E91F1C9CE1}"/>
              </a:ext>
            </a:extLst>
          </p:cNvPr>
          <p:cNvSpPr/>
          <p:nvPr/>
        </p:nvSpPr>
        <p:spPr>
          <a:xfrm>
            <a:off x="112734" y="376989"/>
            <a:ext cx="11886761" cy="6104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AsyncFIFOBuffered</a:t>
            </a:r>
            <a:r>
              <a:rPr kumimoji="1" lang="en-US" altLang="ko-Kore-KR" dirty="0">
                <a:solidFill>
                  <a:schemeClr val="tx1"/>
                </a:solidFill>
              </a:rPr>
              <a:t> = 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8A2641-D77B-3A44-9A60-9DA0C5C3D07A}"/>
              </a:ext>
            </a:extLst>
          </p:cNvPr>
          <p:cNvSpPr/>
          <p:nvPr/>
        </p:nvSpPr>
        <p:spPr>
          <a:xfrm>
            <a:off x="192505" y="683087"/>
            <a:ext cx="7618323" cy="568254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FB66B4-A391-F945-8406-0FD3228F8E7D}"/>
              </a:ext>
            </a:extLst>
          </p:cNvPr>
          <p:cNvGrpSpPr/>
          <p:nvPr/>
        </p:nvGrpSpPr>
        <p:grpSpPr>
          <a:xfrm>
            <a:off x="5857873" y="1095461"/>
            <a:ext cx="1737931" cy="4534711"/>
            <a:chOff x="5754783" y="955456"/>
            <a:chExt cx="1737931" cy="45347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19F5E2-BE96-FB43-8795-53C4EA4A66D5}"/>
                </a:ext>
              </a:extLst>
            </p:cNvPr>
            <p:cNvSpPr/>
            <p:nvPr/>
          </p:nvSpPr>
          <p:spPr>
            <a:xfrm>
              <a:off x="5754783" y="955456"/>
              <a:ext cx="1737931" cy="45347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_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FIFOInterface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EA48B3-8E8F-1D40-A1C8-854E95D00DFE}"/>
                </a:ext>
              </a:extLst>
            </p:cNvPr>
            <p:cNvSpPr/>
            <p:nvPr/>
          </p:nvSpPr>
          <p:spPr>
            <a:xfrm>
              <a:off x="5898299" y="1347972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B9A1E-12A0-9C49-84E6-6C1D782FCDB9}"/>
                </a:ext>
              </a:extLst>
            </p:cNvPr>
            <p:cNvSpPr/>
            <p:nvPr/>
          </p:nvSpPr>
          <p:spPr>
            <a:xfrm>
              <a:off x="5898299" y="2065146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2FB46F2-C759-A043-A865-040499CDAD37}"/>
                </a:ext>
              </a:extLst>
            </p:cNvPr>
            <p:cNvSpPr/>
            <p:nvPr/>
          </p:nvSpPr>
          <p:spPr>
            <a:xfrm>
              <a:off x="5898299" y="287576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F619C5-7E87-AB4E-84C9-CCDB41A05E24}"/>
                </a:ext>
              </a:extLst>
            </p:cNvPr>
            <p:cNvSpPr/>
            <p:nvPr/>
          </p:nvSpPr>
          <p:spPr>
            <a:xfrm>
              <a:off x="5898298" y="32115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6D8B80-A59D-AB4A-859B-EB1C7A2B9469}"/>
                </a:ext>
              </a:extLst>
            </p:cNvPr>
            <p:cNvSpPr/>
            <p:nvPr/>
          </p:nvSpPr>
          <p:spPr>
            <a:xfrm>
              <a:off x="5898299" y="4170048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din[120:0]</a:t>
              </a:r>
              <a:endParaRPr kumimoji="1" lang="ko-Kore-KR" altLang="en-US" sz="11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02041A-76A8-5241-A56D-5A47B9C6C9E9}"/>
                </a:ext>
              </a:extLst>
            </p:cNvPr>
            <p:cNvSpPr/>
            <p:nvPr/>
          </p:nvSpPr>
          <p:spPr>
            <a:xfrm>
              <a:off x="5898299" y="5044007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dout</a:t>
              </a:r>
              <a:r>
                <a:rPr kumimoji="1" lang="en-US" altLang="ko-Kore-KR" sz="1100" dirty="0"/>
                <a:t>[120:0]</a:t>
              </a:r>
              <a:endParaRPr kumimoji="1" lang="ko-Kore-KR" altLang="en-US" sz="1100" dirty="0"/>
            </a:p>
          </p:txBody>
        </p: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D3E4924-546E-8644-B708-C27D533C534B}"/>
              </a:ext>
            </a:extLst>
          </p:cNvPr>
          <p:cNvCxnSpPr>
            <a:stCxn id="19" idx="3"/>
            <a:endCxn id="10" idx="1"/>
          </p:cNvCxnSpPr>
          <p:nvPr/>
        </p:nvCxnSpPr>
        <p:spPr>
          <a:xfrm>
            <a:off x="6758292" y="2357551"/>
            <a:ext cx="2442827" cy="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578DF7E-3B15-8A4C-A434-D1CF5F09C034}"/>
              </a:ext>
            </a:extLst>
          </p:cNvPr>
          <p:cNvCxnSpPr>
            <a:stCxn id="18" idx="3"/>
            <a:endCxn id="9" idx="1"/>
          </p:cNvCxnSpPr>
          <p:nvPr/>
        </p:nvCxnSpPr>
        <p:spPr>
          <a:xfrm>
            <a:off x="6758292" y="1640377"/>
            <a:ext cx="2447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278483B-BD85-F743-91D8-3FF8C871CE76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404540" y="4462453"/>
            <a:ext cx="1801442" cy="1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A27C0F-83A1-2D43-9ACF-E69805460D03}"/>
              </a:ext>
            </a:extLst>
          </p:cNvPr>
          <p:cNvGrpSpPr/>
          <p:nvPr/>
        </p:nvGrpSpPr>
        <p:grpSpPr>
          <a:xfrm rot="10800000">
            <a:off x="11029305" y="3173279"/>
            <a:ext cx="553674" cy="339976"/>
            <a:chOff x="3570898" y="3755771"/>
            <a:chExt cx="553674" cy="339976"/>
          </a:xfrm>
        </p:grpSpPr>
        <p:sp>
          <p:nvSpPr>
            <p:cNvPr id="33" name="달 32">
              <a:extLst>
                <a:ext uri="{FF2B5EF4-FFF2-40B4-BE49-F238E27FC236}">
                  <a16:creationId xmlns:a16="http://schemas.microsoft.com/office/drawing/2014/main" id="{EEF785C4-E915-3643-83BD-AF923D59EF4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D47F163-044F-1440-8A17-D5428A89C0B5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CA9675C-1BA0-2C48-B3E9-9A05A5343F89}"/>
                </a:ext>
              </a:extLst>
            </p:cNvPr>
            <p:cNvSpPr/>
            <p:nvPr/>
          </p:nvSpPr>
          <p:spPr>
            <a:xfrm rot="10800000">
              <a:off x="4061616" y="377706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42770-B767-8B48-B41E-C711B7C76E2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73899C21-FC8E-1F49-A361-D9A97518C8CA}"/>
              </a:ext>
            </a:extLst>
          </p:cNvPr>
          <p:cNvCxnSpPr>
            <a:stCxn id="11" idx="3"/>
            <a:endCxn id="34" idx="2"/>
          </p:cNvCxnSpPr>
          <p:nvPr/>
        </p:nvCxnSpPr>
        <p:spPr>
          <a:xfrm>
            <a:off x="9955532" y="3168174"/>
            <a:ext cx="1153404" cy="43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743B9AA3-D00C-8D42-BAAC-F256A5FDE305}"/>
              </a:ext>
            </a:extLst>
          </p:cNvPr>
          <p:cNvCxnSpPr>
            <a:stCxn id="12" idx="3"/>
            <a:endCxn id="35" idx="2"/>
          </p:cNvCxnSpPr>
          <p:nvPr/>
        </p:nvCxnSpPr>
        <p:spPr>
          <a:xfrm flipV="1">
            <a:off x="9955531" y="3459343"/>
            <a:ext cx="1073774" cy="44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D12F43-ABF6-9745-8B1E-2943583C99BA}"/>
              </a:ext>
            </a:extLst>
          </p:cNvPr>
          <p:cNvGrpSpPr/>
          <p:nvPr/>
        </p:nvGrpSpPr>
        <p:grpSpPr>
          <a:xfrm>
            <a:off x="8447427" y="1095462"/>
            <a:ext cx="2408535" cy="4601334"/>
            <a:chOff x="8447427" y="1367832"/>
            <a:chExt cx="2408535" cy="46013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896453-39F7-774B-8257-18261CAC4330}"/>
                </a:ext>
              </a:extLst>
            </p:cNvPr>
            <p:cNvSpPr txBox="1"/>
            <p:nvPr/>
          </p:nvSpPr>
          <p:spPr>
            <a:xfrm>
              <a:off x="8447427" y="39123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EBF322A5-F974-AA4E-8903-E74498AFF8F2}"/>
                </a:ext>
              </a:extLst>
            </p:cNvPr>
            <p:cNvCxnSpPr>
              <a:cxnSpLocks/>
              <a:stCxn id="38" idx="0"/>
              <a:endCxn id="63" idx="3"/>
            </p:cNvCxnSpPr>
            <p:nvPr/>
          </p:nvCxnSpPr>
          <p:spPr>
            <a:xfrm rot="5400000" flipH="1" flipV="1">
              <a:off x="9013412" y="3726580"/>
              <a:ext cx="25958" cy="3455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62FBABF-6B5A-E748-A6A4-577223075838}"/>
                </a:ext>
              </a:extLst>
            </p:cNvPr>
            <p:cNvGrpSpPr/>
            <p:nvPr/>
          </p:nvGrpSpPr>
          <p:grpSpPr>
            <a:xfrm>
              <a:off x="8459399" y="1367832"/>
              <a:ext cx="2396563" cy="4601334"/>
              <a:chOff x="8459399" y="1367832"/>
              <a:chExt cx="2396563" cy="460133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9D1994-CC91-3349-953F-FE43D2A91CD6}"/>
                  </a:ext>
                </a:extLst>
              </p:cNvPr>
              <p:cNvGrpSpPr/>
              <p:nvPr/>
            </p:nvGrpSpPr>
            <p:grpSpPr>
              <a:xfrm>
                <a:off x="8459399" y="1367832"/>
                <a:ext cx="2396563" cy="4601334"/>
                <a:chOff x="8459399" y="1367832"/>
                <a:chExt cx="2396563" cy="4601334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525E9E1-5DD5-1F49-A6E3-5D5E184042B4}"/>
                    </a:ext>
                  </a:extLst>
                </p:cNvPr>
                <p:cNvGrpSpPr/>
                <p:nvPr/>
              </p:nvGrpSpPr>
              <p:grpSpPr>
                <a:xfrm>
                  <a:off x="9062463" y="1367832"/>
                  <a:ext cx="1793499" cy="4534710"/>
                  <a:chOff x="5754783" y="955457"/>
                  <a:chExt cx="1793499" cy="4534710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350D8C93-C145-AA45-8443-914C8DEC7614}"/>
                      </a:ext>
                    </a:extLst>
                  </p:cNvPr>
                  <p:cNvSpPr/>
                  <p:nvPr/>
                </p:nvSpPr>
                <p:spPr>
                  <a:xfrm>
                    <a:off x="5754783" y="955457"/>
                    <a:ext cx="1793499" cy="453471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_</a:t>
                    </a:r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FIFOInterface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3C5D58F0-7B7F-CF4E-9633-10568581BB0C}"/>
                      </a:ext>
                    </a:extLst>
                  </p:cNvPr>
                  <p:cNvSpPr/>
                  <p:nvPr/>
                </p:nvSpPr>
                <p:spPr>
                  <a:xfrm>
                    <a:off x="5898303" y="1347972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D6659350-A580-3A46-879D-775514677A74}"/>
                      </a:ext>
                    </a:extLst>
                  </p:cNvPr>
                  <p:cNvSpPr/>
                  <p:nvPr/>
                </p:nvSpPr>
                <p:spPr>
                  <a:xfrm>
                    <a:off x="5893439" y="206599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D6CA844C-70C2-EA4E-B835-8E2BAF26AB6B}"/>
                      </a:ext>
                    </a:extLst>
                  </p:cNvPr>
                  <p:cNvSpPr/>
                  <p:nvPr/>
                </p:nvSpPr>
                <p:spPr>
                  <a:xfrm>
                    <a:off x="5890949" y="287576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8D919E4-B4B7-164B-A38A-9D39C9C62793}"/>
                      </a:ext>
                    </a:extLst>
                  </p:cNvPr>
                  <p:cNvSpPr/>
                  <p:nvPr/>
                </p:nvSpPr>
                <p:spPr>
                  <a:xfrm>
                    <a:off x="5890948" y="3211544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readable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3C813D09-3D47-7F4F-B3A7-CCD3B4FCA3FB}"/>
                      </a:ext>
                    </a:extLst>
                  </p:cNvPr>
                  <p:cNvSpPr/>
                  <p:nvPr/>
                </p:nvSpPr>
                <p:spPr>
                  <a:xfrm>
                    <a:off x="5898302" y="418120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din[120:0]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F85B7C63-9426-6149-95F6-D347D029E2C0}"/>
                      </a:ext>
                    </a:extLst>
                  </p:cNvPr>
                  <p:cNvSpPr/>
                  <p:nvPr/>
                </p:nvSpPr>
                <p:spPr>
                  <a:xfrm>
                    <a:off x="5902919" y="5043358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dout</a:t>
                    </a:r>
                    <a:r>
                      <a:rPr kumimoji="1" lang="en-US" altLang="ko-Kore-KR" sz="1100" dirty="0"/>
                      <a:t>[120:0]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FAFC7922-B180-BD46-B219-7AE7EBFE640A}"/>
                    </a:ext>
                  </a:extLst>
                </p:cNvPr>
                <p:cNvGrpSpPr/>
                <p:nvPr/>
              </p:nvGrpSpPr>
              <p:grpSpPr>
                <a:xfrm>
                  <a:off x="8459399" y="5682597"/>
                  <a:ext cx="812339" cy="286569"/>
                  <a:chOff x="8459399" y="5682597"/>
                  <a:chExt cx="812339" cy="286569"/>
                </a:xfrm>
              </p:grpSpPr>
              <p:sp>
                <p:nvSpPr>
                  <p:cNvPr id="48" name="삼각형 47">
                    <a:extLst>
                      <a:ext uri="{FF2B5EF4-FFF2-40B4-BE49-F238E27FC236}">
                        <a16:creationId xmlns:a16="http://schemas.microsoft.com/office/drawing/2014/main" id="{426D0D03-181F-0740-8665-2D10E5EDF6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13677" y="5681901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9B9909A-20E8-9B4C-AF1E-C9CED8B7E47A}"/>
                      </a:ext>
                    </a:extLst>
                  </p:cNvPr>
                  <p:cNvSpPr txBox="1"/>
                  <p:nvPr/>
                </p:nvSpPr>
                <p:spPr>
                  <a:xfrm>
                    <a:off x="8459399" y="5722945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D97332AB-676C-D041-BD93-488C5240A740}"/>
                      </a:ext>
                    </a:extLst>
                  </p:cNvPr>
                  <p:cNvCxnSpPr>
                    <a:cxnSpLocks/>
                    <a:stCxn id="49" idx="0"/>
                    <a:endCxn id="48" idx="3"/>
                  </p:cNvCxnSpPr>
                  <p:nvPr/>
                </p:nvCxnSpPr>
                <p:spPr>
                  <a:xfrm rot="5400000" flipH="1" flipV="1">
                    <a:off x="9030907" y="5540871"/>
                    <a:ext cx="16736" cy="34741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BB286CA7-08B7-AC46-A6F1-0985941516BD}"/>
                  </a:ext>
                </a:extLst>
              </p:cNvPr>
              <p:cNvSpPr/>
              <p:nvPr/>
            </p:nvSpPr>
            <p:spPr>
              <a:xfrm rot="5400000">
                <a:off x="9199882" y="386208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2802398-0730-1746-8B57-1B8403082A30}"/>
              </a:ext>
            </a:extLst>
          </p:cNvPr>
          <p:cNvGrpSpPr/>
          <p:nvPr/>
        </p:nvGrpSpPr>
        <p:grpSpPr>
          <a:xfrm rot="5400000">
            <a:off x="8252190" y="5182190"/>
            <a:ext cx="529936" cy="318262"/>
            <a:chOff x="8353698" y="2332008"/>
            <a:chExt cx="529936" cy="31826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FFC5398-B32C-D44E-A973-F7BA4938F87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A4BFE7-4120-9048-AD40-BC27E45ED59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7259142-AE68-114C-B474-38928BA2EF03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13387CD-14AE-6E40-8078-D83E421F028C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B48F47D-FD88-F642-8C6D-4BC7FB922FD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29DD579E-7EEC-714B-AC50-4EFE8EB1FEB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5" name="사다리꼴[T] 84">
                  <a:extLst>
                    <a:ext uri="{FF2B5EF4-FFF2-40B4-BE49-F238E27FC236}">
                      <a16:creationId xmlns:a16="http://schemas.microsoft.com/office/drawing/2014/main" id="{E38BF731-2ACC-5B41-935B-78B72B48D4E1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8FFC6E9E-FB46-3148-BE52-B26AE2ECCA13}"/>
              </a:ext>
            </a:extLst>
          </p:cNvPr>
          <p:cNvSpPr/>
          <p:nvPr/>
        </p:nvSpPr>
        <p:spPr>
          <a:xfrm rot="5400000">
            <a:off x="8051043" y="3331262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CBF210-3E35-0D43-819B-33692641A93D}"/>
              </a:ext>
            </a:extLst>
          </p:cNvPr>
          <p:cNvSpPr/>
          <p:nvPr/>
        </p:nvSpPr>
        <p:spPr>
          <a:xfrm rot="5400000">
            <a:off x="8051039" y="3578255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F53EE13-AE0C-7F4A-B0A1-80CD96D47DF7}"/>
              </a:ext>
            </a:extLst>
          </p:cNvPr>
          <p:cNvGrpSpPr/>
          <p:nvPr/>
        </p:nvGrpSpPr>
        <p:grpSpPr>
          <a:xfrm rot="5400000">
            <a:off x="7948901" y="3353252"/>
            <a:ext cx="529936" cy="312423"/>
            <a:chOff x="8349396" y="2796887"/>
            <a:chExt cx="529936" cy="312423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8A1B867-3D2A-234A-ADAB-B6582A4000CB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A05E892-D9D3-1746-97FD-D9A4604AA801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DAB9B04-3ABB-1E40-995D-ABE5A06EFE2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3" name="사다리꼴[T] 92">
                <a:extLst>
                  <a:ext uri="{FF2B5EF4-FFF2-40B4-BE49-F238E27FC236}">
                    <a16:creationId xmlns:a16="http://schemas.microsoft.com/office/drawing/2014/main" id="{7252CAD3-D65D-C841-B1E6-0B93DCDAF6D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7DD996C-A92C-574D-AFEF-93C27701CC5E}"/>
              </a:ext>
            </a:extLst>
          </p:cNvPr>
          <p:cNvCxnSpPr>
            <a:stCxn id="33" idx="1"/>
            <a:endCxn id="85" idx="3"/>
          </p:cNvCxnSpPr>
          <p:nvPr/>
        </p:nvCxnSpPr>
        <p:spPr>
          <a:xfrm flipH="1">
            <a:off x="8520426" y="3343267"/>
            <a:ext cx="3062553" cy="2224057"/>
          </a:xfrm>
          <a:prstGeom prst="bentConnector4">
            <a:avLst>
              <a:gd name="adj1" fmla="val -7464"/>
              <a:gd name="adj2" fmla="val 107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5CCC8E63-3D00-0B41-BE93-490AB9398358}"/>
              </a:ext>
            </a:extLst>
          </p:cNvPr>
          <p:cNvCxnSpPr>
            <a:cxnSpLocks/>
            <a:stCxn id="33" idx="1"/>
            <a:endCxn id="93" idx="3"/>
          </p:cNvCxnSpPr>
          <p:nvPr/>
        </p:nvCxnSpPr>
        <p:spPr>
          <a:xfrm flipH="1">
            <a:off x="8214217" y="3343267"/>
            <a:ext cx="3368762" cy="392199"/>
          </a:xfrm>
          <a:prstGeom prst="bentConnector4">
            <a:avLst>
              <a:gd name="adj1" fmla="val -6786"/>
              <a:gd name="adj2" fmla="val 606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2BA4DA66-BC77-2B43-938E-7F3C49573DAF}"/>
              </a:ext>
            </a:extLst>
          </p:cNvPr>
          <p:cNvCxnSpPr>
            <a:stCxn id="93" idx="0"/>
            <a:endCxn id="12" idx="1"/>
          </p:cNvCxnSpPr>
          <p:nvPr/>
        </p:nvCxnSpPr>
        <p:spPr>
          <a:xfrm flipV="1">
            <a:off x="8370081" y="3503949"/>
            <a:ext cx="828547" cy="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4EDFF5F-6D37-704F-8C88-A86A03AEA70D}"/>
              </a:ext>
            </a:extLst>
          </p:cNvPr>
          <p:cNvCxnSpPr>
            <a:stCxn id="85" idx="0"/>
            <a:endCxn id="14" idx="1"/>
          </p:cNvCxnSpPr>
          <p:nvPr/>
        </p:nvCxnSpPr>
        <p:spPr>
          <a:xfrm flipV="1">
            <a:off x="8676290" y="5335763"/>
            <a:ext cx="534309" cy="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E154172C-5408-384E-8808-2CB7A8154E0C}"/>
              </a:ext>
            </a:extLst>
          </p:cNvPr>
          <p:cNvCxnSpPr>
            <a:stCxn id="14" idx="2"/>
            <a:endCxn id="80" idx="4"/>
          </p:cNvCxnSpPr>
          <p:nvPr/>
        </p:nvCxnSpPr>
        <p:spPr>
          <a:xfrm rot="5400000" flipH="1">
            <a:off x="9121345" y="4697333"/>
            <a:ext cx="27514" cy="1554147"/>
          </a:xfrm>
          <a:prstGeom prst="bentConnector4">
            <a:avLst>
              <a:gd name="adj1" fmla="val -1797957"/>
              <a:gd name="adj2" fmla="val 12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AA42DD6A-2BBD-AB44-8F28-E9C82E7C6BC6}"/>
              </a:ext>
            </a:extLst>
          </p:cNvPr>
          <p:cNvCxnSpPr>
            <a:stCxn id="12" idx="2"/>
            <a:endCxn id="88" idx="4"/>
          </p:cNvCxnSpPr>
          <p:nvPr/>
        </p:nvCxnSpPr>
        <p:spPr>
          <a:xfrm rot="5400000" flipH="1">
            <a:off x="8798524" y="2877793"/>
            <a:ext cx="27558" cy="1529554"/>
          </a:xfrm>
          <a:prstGeom prst="bentConnector4">
            <a:avLst>
              <a:gd name="adj1" fmla="val -912896"/>
              <a:gd name="adj2" fmla="val 107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1CAE04B6-7061-DA41-96E0-7629A17353A4}"/>
              </a:ext>
            </a:extLst>
          </p:cNvPr>
          <p:cNvCxnSpPr>
            <a:cxnSpLocks/>
            <a:stCxn id="23" idx="3"/>
            <a:endCxn id="79" idx="4"/>
          </p:cNvCxnSpPr>
          <p:nvPr/>
        </p:nvCxnSpPr>
        <p:spPr>
          <a:xfrm flipV="1">
            <a:off x="7404540" y="5213656"/>
            <a:ext cx="953492" cy="122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2A35A802-557B-E04A-9087-BAC18D8EA191}"/>
              </a:ext>
            </a:extLst>
          </p:cNvPr>
          <p:cNvCxnSpPr>
            <a:stCxn id="21" idx="3"/>
            <a:endCxn id="87" idx="4"/>
          </p:cNvCxnSpPr>
          <p:nvPr/>
        </p:nvCxnSpPr>
        <p:spPr>
          <a:xfrm flipV="1">
            <a:off x="6758291" y="3381798"/>
            <a:ext cx="1289239" cy="12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0A7B44E-A77D-FA4C-8D4D-2BECBDF70A9B}"/>
              </a:ext>
            </a:extLst>
          </p:cNvPr>
          <p:cNvCxnSpPr>
            <a:stCxn id="33" idx="1"/>
            <a:endCxn id="20" idx="0"/>
          </p:cNvCxnSpPr>
          <p:nvPr/>
        </p:nvCxnSpPr>
        <p:spPr>
          <a:xfrm flipH="1" flipV="1">
            <a:off x="6379841" y="3015774"/>
            <a:ext cx="5203138" cy="327493"/>
          </a:xfrm>
          <a:prstGeom prst="bentConnector4">
            <a:avLst>
              <a:gd name="adj1" fmla="val -4394"/>
              <a:gd name="adj2" fmla="val 169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507EDA30-6C42-674A-A6D8-66217826BAD0}"/>
              </a:ext>
            </a:extLst>
          </p:cNvPr>
          <p:cNvSpPr/>
          <p:nvPr/>
        </p:nvSpPr>
        <p:spPr>
          <a:xfrm>
            <a:off x="383851" y="6074460"/>
            <a:ext cx="2871431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 err="1"/>
              <a:t>depth_bits</a:t>
            </a:r>
            <a:r>
              <a:rPr kumimoji="1" lang="en-US" altLang="ko-Kore-KR" sz="800" dirty="0"/>
              <a:t> = log2_int(depth = 128)=7</a:t>
            </a:r>
            <a:endParaRPr kumimoji="1" lang="ko-Kore-KR" altLang="en-US" sz="8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699E295-BE25-0941-B486-D21891EAF7E6}"/>
              </a:ext>
            </a:extLst>
          </p:cNvPr>
          <p:cNvGrpSpPr/>
          <p:nvPr/>
        </p:nvGrpSpPr>
        <p:grpSpPr>
          <a:xfrm>
            <a:off x="2376032" y="4594366"/>
            <a:ext cx="2444253" cy="391415"/>
            <a:chOff x="72480" y="2707802"/>
            <a:chExt cx="2602726" cy="391415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1199283-379B-8049-91D4-A7F863EC17BC}"/>
                </a:ext>
              </a:extLst>
            </p:cNvPr>
            <p:cNvSpPr/>
            <p:nvPr/>
          </p:nvSpPr>
          <p:spPr>
            <a:xfrm>
              <a:off x="1091607" y="2707802"/>
              <a:ext cx="158359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produce_rdomain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E0E2900-7ABE-F041-B6D9-7635ED280E62}"/>
                </a:ext>
              </a:extLst>
            </p:cNvPr>
            <p:cNvSpPr txBox="1"/>
            <p:nvPr/>
          </p:nvSpPr>
          <p:spPr>
            <a:xfrm>
              <a:off x="72480" y="285299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C1D2BA64-A108-F34C-8CD4-7EEB35B0ABBA}"/>
                </a:ext>
              </a:extLst>
            </p:cNvPr>
            <p:cNvCxnSpPr>
              <a:cxnSpLocks/>
              <a:stCxn id="155" idx="3"/>
              <a:endCxn id="157" idx="3"/>
            </p:cNvCxnSpPr>
            <p:nvPr/>
          </p:nvCxnSpPr>
          <p:spPr>
            <a:xfrm flipV="1">
              <a:off x="884819" y="2975233"/>
              <a:ext cx="206787" cy="8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CF2F1838-6E02-2F46-ABDC-D69A978DE2E9}"/>
                </a:ext>
              </a:extLst>
            </p:cNvPr>
            <p:cNvSpPr/>
            <p:nvPr/>
          </p:nvSpPr>
          <p:spPr>
            <a:xfrm rot="5400000">
              <a:off x="1095315" y="2949349"/>
              <a:ext cx="44348" cy="5176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096B619-5613-8949-BBF9-2F6DD598F6F7}"/>
              </a:ext>
            </a:extLst>
          </p:cNvPr>
          <p:cNvGrpSpPr/>
          <p:nvPr/>
        </p:nvGrpSpPr>
        <p:grpSpPr>
          <a:xfrm>
            <a:off x="2186649" y="2968259"/>
            <a:ext cx="2309484" cy="351850"/>
            <a:chOff x="2186649" y="2946743"/>
            <a:chExt cx="2309484" cy="35185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97D20E3-A0AE-0149-A45F-9D5FEA115449}"/>
                </a:ext>
              </a:extLst>
            </p:cNvPr>
            <p:cNvSpPr/>
            <p:nvPr/>
          </p:nvSpPr>
          <p:spPr>
            <a:xfrm>
              <a:off x="2919494" y="2946743"/>
              <a:ext cx="157663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consume_wdomain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6146A7-557E-BD49-A11A-B726C7BE0924}"/>
                </a:ext>
              </a:extLst>
            </p:cNvPr>
            <p:cNvSpPr txBox="1"/>
            <p:nvPr/>
          </p:nvSpPr>
          <p:spPr>
            <a:xfrm>
              <a:off x="2186649" y="3015774"/>
              <a:ext cx="6266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0AD722E8-A61E-004E-BBE1-800CECBA2C73}"/>
                </a:ext>
              </a:extLst>
            </p:cNvPr>
            <p:cNvCxnSpPr>
              <a:cxnSpLocks/>
              <a:stCxn id="162" idx="3"/>
              <a:endCxn id="164" idx="3"/>
            </p:cNvCxnSpPr>
            <p:nvPr/>
          </p:nvCxnSpPr>
          <p:spPr>
            <a:xfrm>
              <a:off x="2813316" y="3138885"/>
              <a:ext cx="104156" cy="22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E1F7D280-C195-C442-8C19-23041FB8AD29}"/>
                </a:ext>
              </a:extLst>
            </p:cNvPr>
            <p:cNvSpPr/>
            <p:nvPr/>
          </p:nvSpPr>
          <p:spPr>
            <a:xfrm rot="5400000">
              <a:off x="2918272" y="3116796"/>
              <a:ext cx="47015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1DDA2F59-5A1F-F94F-96EF-BEB8AE4D440C}"/>
              </a:ext>
            </a:extLst>
          </p:cNvPr>
          <p:cNvCxnSpPr>
            <a:cxnSpLocks/>
            <a:stCxn id="134" idx="2"/>
            <a:endCxn id="153" idx="1"/>
          </p:cNvCxnSpPr>
          <p:nvPr/>
        </p:nvCxnSpPr>
        <p:spPr>
          <a:xfrm rot="16200000" flipH="1">
            <a:off x="1226126" y="2663310"/>
            <a:ext cx="2661086" cy="15528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C81A0859-919B-2147-A838-8E8F4913CEBC}"/>
              </a:ext>
            </a:extLst>
          </p:cNvPr>
          <p:cNvCxnSpPr>
            <a:cxnSpLocks/>
            <a:stCxn id="140" idx="2"/>
            <a:endCxn id="154" idx="0"/>
          </p:cNvCxnSpPr>
          <p:nvPr/>
        </p:nvCxnSpPr>
        <p:spPr>
          <a:xfrm rot="16200000" flipH="1">
            <a:off x="3277117" y="2537561"/>
            <a:ext cx="859055" cy="23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6FB16ED-2B74-2A4F-A897-DBFD85A82C19}"/>
              </a:ext>
            </a:extLst>
          </p:cNvPr>
          <p:cNvGrpSpPr/>
          <p:nvPr/>
        </p:nvGrpSpPr>
        <p:grpSpPr>
          <a:xfrm rot="10800000">
            <a:off x="5276152" y="3206382"/>
            <a:ext cx="374904" cy="290333"/>
            <a:chOff x="5909398" y="4971788"/>
            <a:chExt cx="374904" cy="290333"/>
          </a:xfrm>
        </p:grpSpPr>
        <p:sp>
          <p:nvSpPr>
            <p:cNvPr id="170" name="지연 169">
              <a:extLst>
                <a:ext uri="{FF2B5EF4-FFF2-40B4-BE49-F238E27FC236}">
                  <a16:creationId xmlns:a16="http://schemas.microsoft.com/office/drawing/2014/main" id="{727ACDCB-67A3-6943-A206-6CA0DF3519C3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C2DD282-A6B4-FD47-8B62-460946D6FBF9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5B373527-068A-EC48-B121-C10C891E93E7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2D47DB4-4065-6A47-A790-DA88E2DF9D2C}"/>
              </a:ext>
            </a:extLst>
          </p:cNvPr>
          <p:cNvGrpSpPr/>
          <p:nvPr/>
        </p:nvGrpSpPr>
        <p:grpSpPr>
          <a:xfrm rot="10800000">
            <a:off x="5276152" y="1849968"/>
            <a:ext cx="374904" cy="290333"/>
            <a:chOff x="5909398" y="4971788"/>
            <a:chExt cx="374904" cy="290333"/>
          </a:xfrm>
        </p:grpSpPr>
        <p:sp>
          <p:nvSpPr>
            <p:cNvPr id="174" name="지연 173">
              <a:extLst>
                <a:ext uri="{FF2B5EF4-FFF2-40B4-BE49-F238E27FC236}">
                  <a16:creationId xmlns:a16="http://schemas.microsoft.com/office/drawing/2014/main" id="{9FD5F0CB-5AC2-0A41-8AE9-1AC259F56B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1237BDD-5818-ED48-8922-8DE0C070545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FC2F9FA-1B38-C64B-B740-398699AFE494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404893B9-F003-4344-89B1-4DADCFAFCD9C}"/>
              </a:ext>
            </a:extLst>
          </p:cNvPr>
          <p:cNvCxnSpPr>
            <a:stCxn id="18" idx="1"/>
            <a:endCxn id="175" idx="2"/>
          </p:cNvCxnSpPr>
          <p:nvPr/>
        </p:nvCxnSpPr>
        <p:spPr>
          <a:xfrm rot="10800000" flipV="1">
            <a:off x="5643503" y="1640377"/>
            <a:ext cx="357887" cy="265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7F722D36-EA43-944E-9AF0-201151CA6361}"/>
              </a:ext>
            </a:extLst>
          </p:cNvPr>
          <p:cNvCxnSpPr>
            <a:stCxn id="19" idx="1"/>
            <a:endCxn id="176" idx="2"/>
          </p:cNvCxnSpPr>
          <p:nvPr/>
        </p:nvCxnSpPr>
        <p:spPr>
          <a:xfrm rot="10800000">
            <a:off x="5646103" y="2085763"/>
            <a:ext cx="355286" cy="271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3322F2A1-7506-FF44-889A-08208F5F8C9F}"/>
              </a:ext>
            </a:extLst>
          </p:cNvPr>
          <p:cNvCxnSpPr>
            <a:stCxn id="20" idx="1"/>
            <a:endCxn id="171" idx="2"/>
          </p:cNvCxnSpPr>
          <p:nvPr/>
        </p:nvCxnSpPr>
        <p:spPr>
          <a:xfrm rot="10800000" flipV="1">
            <a:off x="5643503" y="3168173"/>
            <a:ext cx="357887" cy="94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3585E4A3-D5F1-C64E-80E2-55BECBFCA225}"/>
              </a:ext>
            </a:extLst>
          </p:cNvPr>
          <p:cNvCxnSpPr>
            <a:stCxn id="21" idx="1"/>
            <a:endCxn id="172" idx="2"/>
          </p:cNvCxnSpPr>
          <p:nvPr/>
        </p:nvCxnSpPr>
        <p:spPr>
          <a:xfrm rot="10800000">
            <a:off x="5646104" y="3442177"/>
            <a:ext cx="355285" cy="617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61B338-F83D-CA44-9577-35E37385C876}"/>
              </a:ext>
            </a:extLst>
          </p:cNvPr>
          <p:cNvCxnSpPr>
            <a:cxnSpLocks/>
            <a:stCxn id="174" idx="3"/>
            <a:endCxn id="133" idx="0"/>
          </p:cNvCxnSpPr>
          <p:nvPr/>
        </p:nvCxnSpPr>
        <p:spPr>
          <a:xfrm rot="10800000">
            <a:off x="664644" y="1757356"/>
            <a:ext cx="4611509" cy="237779"/>
          </a:xfrm>
          <a:prstGeom prst="bentConnector4">
            <a:avLst>
              <a:gd name="adj1" fmla="val 3077"/>
              <a:gd name="adj2" fmla="val 40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552839D5-5FE0-8D47-B42B-19E80E16333B}"/>
              </a:ext>
            </a:extLst>
          </p:cNvPr>
          <p:cNvCxnSpPr>
            <a:cxnSpLocks/>
            <a:stCxn id="170" idx="3"/>
            <a:endCxn id="139" idx="1"/>
          </p:cNvCxnSpPr>
          <p:nvPr/>
        </p:nvCxnSpPr>
        <p:spPr>
          <a:xfrm rot="10800000">
            <a:off x="2329096" y="1933280"/>
            <a:ext cx="2947057" cy="1418269"/>
          </a:xfrm>
          <a:prstGeom prst="bentConnector3">
            <a:avLst>
              <a:gd name="adj1" fmla="val 1041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026995-4992-9C44-AECB-D5445F0A65C9}"/>
              </a:ext>
            </a:extLst>
          </p:cNvPr>
          <p:cNvCxnSpPr>
            <a:cxnSpLocks/>
            <a:stCxn id="134" idx="2"/>
            <a:endCxn id="204" idx="2"/>
          </p:cNvCxnSpPr>
          <p:nvPr/>
        </p:nvCxnSpPr>
        <p:spPr>
          <a:xfrm rot="16200000" flipH="1">
            <a:off x="2141242" y="1748193"/>
            <a:ext cx="1325363" cy="2047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4AEED33-C4C1-F247-A1B4-294B2201F04E}"/>
              </a:ext>
            </a:extLst>
          </p:cNvPr>
          <p:cNvGrpSpPr/>
          <p:nvPr/>
        </p:nvGrpSpPr>
        <p:grpSpPr>
          <a:xfrm>
            <a:off x="3822663" y="3380030"/>
            <a:ext cx="374904" cy="290333"/>
            <a:chOff x="5909398" y="4971788"/>
            <a:chExt cx="374904" cy="290333"/>
          </a:xfrm>
        </p:grpSpPr>
        <p:sp>
          <p:nvSpPr>
            <p:cNvPr id="202" name="지연 201">
              <a:extLst>
                <a:ext uri="{FF2B5EF4-FFF2-40B4-BE49-F238E27FC236}">
                  <a16:creationId xmlns:a16="http://schemas.microsoft.com/office/drawing/2014/main" id="{1A05205C-1407-D645-A87D-C2306B64FD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5EBF281-0E73-6740-A5F8-9F5A802E540C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8A509F-27E9-2B4C-BE45-BD9EABED04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4D4AC821-DF12-984D-AF06-D74766D3FB85}"/>
              </a:ext>
            </a:extLst>
          </p:cNvPr>
          <p:cNvGrpSpPr/>
          <p:nvPr/>
        </p:nvGrpSpPr>
        <p:grpSpPr>
          <a:xfrm>
            <a:off x="3821272" y="3750119"/>
            <a:ext cx="374904" cy="290333"/>
            <a:chOff x="5909398" y="4971788"/>
            <a:chExt cx="374904" cy="290333"/>
          </a:xfrm>
        </p:grpSpPr>
        <p:sp>
          <p:nvSpPr>
            <p:cNvPr id="207" name="지연 206">
              <a:extLst>
                <a:ext uri="{FF2B5EF4-FFF2-40B4-BE49-F238E27FC236}">
                  <a16:creationId xmlns:a16="http://schemas.microsoft.com/office/drawing/2014/main" id="{7AB5E115-90B2-E94F-9FB5-13EB05C6C877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C2A053EF-938F-0747-A554-765F4499A12B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5393E80-98E3-DA4D-894A-F71B1BCB143A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73CB50F-BADC-CD4F-9FA8-23AC4B16B51C}"/>
              </a:ext>
            </a:extLst>
          </p:cNvPr>
          <p:cNvGrpSpPr/>
          <p:nvPr/>
        </p:nvGrpSpPr>
        <p:grpSpPr>
          <a:xfrm>
            <a:off x="3825210" y="4116526"/>
            <a:ext cx="374904" cy="290333"/>
            <a:chOff x="5909398" y="4971788"/>
            <a:chExt cx="374904" cy="290333"/>
          </a:xfrm>
        </p:grpSpPr>
        <p:sp>
          <p:nvSpPr>
            <p:cNvPr id="211" name="지연 210">
              <a:extLst>
                <a:ext uri="{FF2B5EF4-FFF2-40B4-BE49-F238E27FC236}">
                  <a16:creationId xmlns:a16="http://schemas.microsoft.com/office/drawing/2014/main" id="{E4F6D759-299D-8340-A44A-A46A2C5961D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EB85A57-6270-CB4D-AE33-45896A723650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37C0720-15FF-E843-83CE-FEDEB5F959F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0FDFA42E-412C-E344-B053-766EB34C21C1}"/>
              </a:ext>
            </a:extLst>
          </p:cNvPr>
          <p:cNvCxnSpPr>
            <a:stCxn id="134" idx="2"/>
            <a:endCxn id="209" idx="2"/>
          </p:cNvCxnSpPr>
          <p:nvPr/>
        </p:nvCxnSpPr>
        <p:spPr>
          <a:xfrm rot="16200000" flipH="1">
            <a:off x="1955502" y="1933934"/>
            <a:ext cx="1695452" cy="2045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B8F8C00C-4B9A-3940-BB62-35F75D0772E5}"/>
              </a:ext>
            </a:extLst>
          </p:cNvPr>
          <p:cNvCxnSpPr>
            <a:stCxn id="134" idx="2"/>
            <a:endCxn id="213" idx="2"/>
          </p:cNvCxnSpPr>
          <p:nvPr/>
        </p:nvCxnSpPr>
        <p:spPr>
          <a:xfrm rot="16200000" flipH="1">
            <a:off x="1774268" y="2115168"/>
            <a:ext cx="2061859" cy="2049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AD2B1CEC-8A40-C44A-94CE-CC8F5EEA62B3}"/>
              </a:ext>
            </a:extLst>
          </p:cNvPr>
          <p:cNvCxnSpPr>
            <a:stCxn id="154" idx="2"/>
            <a:endCxn id="203" idx="2"/>
          </p:cNvCxnSpPr>
          <p:nvPr/>
        </p:nvCxnSpPr>
        <p:spPr>
          <a:xfrm rot="16200000" flipH="1">
            <a:off x="3622041" y="3405881"/>
            <a:ext cx="293949" cy="1224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13342856-6B90-124E-A39D-036957B442FD}"/>
              </a:ext>
            </a:extLst>
          </p:cNvPr>
          <p:cNvCxnSpPr>
            <a:stCxn id="154" idx="2"/>
            <a:endCxn id="208" idx="2"/>
          </p:cNvCxnSpPr>
          <p:nvPr/>
        </p:nvCxnSpPr>
        <p:spPr>
          <a:xfrm rot="16200000" flipH="1">
            <a:off x="3436301" y="3591622"/>
            <a:ext cx="664038" cy="121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[E] 222">
            <a:extLst>
              <a:ext uri="{FF2B5EF4-FFF2-40B4-BE49-F238E27FC236}">
                <a16:creationId xmlns:a16="http://schemas.microsoft.com/office/drawing/2014/main" id="{E5E95EE9-49D1-BC42-BA4E-11763DAE3C7C}"/>
              </a:ext>
            </a:extLst>
          </p:cNvPr>
          <p:cNvCxnSpPr>
            <a:stCxn id="154" idx="2"/>
            <a:endCxn id="212" idx="2"/>
          </p:cNvCxnSpPr>
          <p:nvPr/>
        </p:nvCxnSpPr>
        <p:spPr>
          <a:xfrm rot="16200000" flipH="1">
            <a:off x="3255067" y="3772856"/>
            <a:ext cx="1030445" cy="124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3DD9159-3581-B749-8DB3-6E1710882BA3}"/>
              </a:ext>
            </a:extLst>
          </p:cNvPr>
          <p:cNvGrpSpPr/>
          <p:nvPr/>
        </p:nvGrpSpPr>
        <p:grpSpPr>
          <a:xfrm rot="10800000">
            <a:off x="5180701" y="2506098"/>
            <a:ext cx="536009" cy="339976"/>
            <a:chOff x="3570898" y="3755771"/>
            <a:chExt cx="536009" cy="339976"/>
          </a:xfrm>
        </p:grpSpPr>
        <p:sp>
          <p:nvSpPr>
            <p:cNvPr id="225" name="달 224">
              <a:extLst>
                <a:ext uri="{FF2B5EF4-FFF2-40B4-BE49-F238E27FC236}">
                  <a16:creationId xmlns:a16="http://schemas.microsoft.com/office/drawing/2014/main" id="{133A8008-9F2B-8443-A482-E5F518B43B6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263AD45-B2B1-9A45-91AF-3E89D45D4854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8EA54838-FE1C-8249-BABC-C034E8A39FFC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53DEB263-C1D1-2149-8CC1-9BE0A86BED4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7CE13B86-E242-6348-BDA0-7FABBEF7E753}"/>
              </a:ext>
            </a:extLst>
          </p:cNvPr>
          <p:cNvCxnSpPr>
            <a:stCxn id="202" idx="3"/>
            <a:endCxn id="226" idx="2"/>
          </p:cNvCxnSpPr>
          <p:nvPr/>
        </p:nvCxnSpPr>
        <p:spPr>
          <a:xfrm flipV="1">
            <a:off x="4197567" y="2567092"/>
            <a:ext cx="1070077" cy="958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BEE90230-A075-0C44-B457-0BF68C13333C}"/>
              </a:ext>
            </a:extLst>
          </p:cNvPr>
          <p:cNvCxnSpPr>
            <a:stCxn id="211" idx="3"/>
            <a:endCxn id="227" idx="2"/>
          </p:cNvCxnSpPr>
          <p:nvPr/>
        </p:nvCxnSpPr>
        <p:spPr>
          <a:xfrm flipV="1">
            <a:off x="4200114" y="2756301"/>
            <a:ext cx="997604" cy="1505392"/>
          </a:xfrm>
          <a:prstGeom prst="bentConnector3">
            <a:avLst>
              <a:gd name="adj1" fmla="val 67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8C6B11D-A210-3941-9DE2-B83A83FC16D2}"/>
              </a:ext>
            </a:extLst>
          </p:cNvPr>
          <p:cNvCxnSpPr>
            <a:stCxn id="207" idx="3"/>
            <a:endCxn id="225" idx="3"/>
          </p:cNvCxnSpPr>
          <p:nvPr/>
        </p:nvCxnSpPr>
        <p:spPr>
          <a:xfrm flipV="1">
            <a:off x="4196176" y="2676086"/>
            <a:ext cx="1106285" cy="1219200"/>
          </a:xfrm>
          <a:prstGeom prst="bentConnector3">
            <a:avLst>
              <a:gd name="adj1" fmla="val 54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0D538921-95FD-F648-A590-B61CE8B9EC04}"/>
              </a:ext>
            </a:extLst>
          </p:cNvPr>
          <p:cNvCxnSpPr>
            <a:stCxn id="225" idx="1"/>
            <a:endCxn id="19" idx="2"/>
          </p:cNvCxnSpPr>
          <p:nvPr/>
        </p:nvCxnSpPr>
        <p:spPr>
          <a:xfrm flipV="1">
            <a:off x="5716710" y="2509951"/>
            <a:ext cx="663131" cy="166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BAFB52-EC38-254D-AAD7-A9F37EA01AE2}"/>
              </a:ext>
            </a:extLst>
          </p:cNvPr>
          <p:cNvGrpSpPr/>
          <p:nvPr/>
        </p:nvGrpSpPr>
        <p:grpSpPr>
          <a:xfrm>
            <a:off x="5273070" y="3902552"/>
            <a:ext cx="442963" cy="290333"/>
            <a:chOff x="3821272" y="5035530"/>
            <a:chExt cx="442963" cy="290333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38F49F7-9020-0643-AF09-02CA119F3AC0}"/>
                </a:ext>
              </a:extLst>
            </p:cNvPr>
            <p:cNvGrpSpPr/>
            <p:nvPr/>
          </p:nvGrpSpPr>
          <p:grpSpPr>
            <a:xfrm>
              <a:off x="3821272" y="5035530"/>
              <a:ext cx="374904" cy="290333"/>
              <a:chOff x="5909398" y="4971788"/>
              <a:chExt cx="374904" cy="290333"/>
            </a:xfrm>
          </p:grpSpPr>
          <p:sp>
            <p:nvSpPr>
              <p:cNvPr id="239" name="지연 238">
                <a:extLst>
                  <a:ext uri="{FF2B5EF4-FFF2-40B4-BE49-F238E27FC236}">
                    <a16:creationId xmlns:a16="http://schemas.microsoft.com/office/drawing/2014/main" id="{6DCF2023-E45E-8A45-A2B6-9EE4D43AFC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AA84DEE4-9D28-0746-979B-53BC1F8349BB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329481AA-8E9C-C243-A137-B198A1054C8D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9363E59-917A-EF4C-AB19-B561EC980E22}"/>
                </a:ext>
              </a:extLst>
            </p:cNvPr>
            <p:cNvSpPr/>
            <p:nvPr/>
          </p:nvSpPr>
          <p:spPr>
            <a:xfrm>
              <a:off x="4201279" y="51369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C5780892-9BCE-0747-BCEA-7000A843F4CB}"/>
              </a:ext>
            </a:extLst>
          </p:cNvPr>
          <p:cNvCxnSpPr>
            <a:cxnSpLocks/>
            <a:stCxn id="140" idx="3"/>
            <a:endCxn id="241" idx="2"/>
          </p:cNvCxnSpPr>
          <p:nvPr/>
        </p:nvCxnSpPr>
        <p:spPr>
          <a:xfrm>
            <a:off x="3967266" y="1933279"/>
            <a:ext cx="1310757" cy="2023811"/>
          </a:xfrm>
          <a:prstGeom prst="bentConnector3">
            <a:avLst>
              <a:gd name="adj1" fmla="val 82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꺾인 연결선[E] 247">
            <a:extLst>
              <a:ext uri="{FF2B5EF4-FFF2-40B4-BE49-F238E27FC236}">
                <a16:creationId xmlns:a16="http://schemas.microsoft.com/office/drawing/2014/main" id="{E0A25B6C-1B49-F341-B3E6-E4C84B84989C}"/>
              </a:ext>
            </a:extLst>
          </p:cNvPr>
          <p:cNvCxnSpPr>
            <a:cxnSpLocks/>
            <a:stCxn id="153" idx="3"/>
            <a:endCxn id="240" idx="2"/>
          </p:cNvCxnSpPr>
          <p:nvPr/>
        </p:nvCxnSpPr>
        <p:spPr>
          <a:xfrm flipV="1">
            <a:off x="4820285" y="4136580"/>
            <a:ext cx="460339" cy="6337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5416E6AC-F0E1-B14D-9DC9-A9FD3DFACB0B}"/>
              </a:ext>
            </a:extLst>
          </p:cNvPr>
          <p:cNvCxnSpPr>
            <a:stCxn id="242" idx="6"/>
            <a:endCxn id="21" idx="2"/>
          </p:cNvCxnSpPr>
          <p:nvPr/>
        </p:nvCxnSpPr>
        <p:spPr>
          <a:xfrm flipV="1">
            <a:off x="5716033" y="3656349"/>
            <a:ext cx="663807" cy="380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EBFF90AB-6F3D-564D-B181-4A2A4807FC3E}"/>
              </a:ext>
            </a:extLst>
          </p:cNvPr>
          <p:cNvGrpSpPr/>
          <p:nvPr/>
        </p:nvGrpSpPr>
        <p:grpSpPr>
          <a:xfrm>
            <a:off x="2288361" y="1127733"/>
            <a:ext cx="2029932" cy="1818503"/>
            <a:chOff x="2288361" y="1127733"/>
            <a:chExt cx="2029932" cy="181850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9184399-AB4F-F84C-B8A4-AB63C64596B5}"/>
                </a:ext>
              </a:extLst>
            </p:cNvPr>
            <p:cNvSpPr/>
            <p:nvPr/>
          </p:nvSpPr>
          <p:spPr>
            <a:xfrm>
              <a:off x="2288361" y="1127733"/>
              <a:ext cx="1835888" cy="18185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consume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2C452C5-4EFF-8B49-A5C3-D6936D60717A}"/>
                </a:ext>
              </a:extLst>
            </p:cNvPr>
            <p:cNvSpPr/>
            <p:nvPr/>
          </p:nvSpPr>
          <p:spPr>
            <a:xfrm>
              <a:off x="2329095" y="1757354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3F09DE90-F22F-364F-9DF3-CBD5061947A2}"/>
                </a:ext>
              </a:extLst>
            </p:cNvPr>
            <p:cNvGrpSpPr/>
            <p:nvPr/>
          </p:nvGrpSpPr>
          <p:grpSpPr>
            <a:xfrm>
              <a:off x="3443684" y="1757354"/>
              <a:ext cx="874609" cy="744799"/>
              <a:chOff x="3396549" y="1757354"/>
              <a:chExt cx="874609" cy="74479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3657AFF-93C4-B64E-B9E9-B0D05844BD67}"/>
                  </a:ext>
                </a:extLst>
              </p:cNvPr>
              <p:cNvSpPr/>
              <p:nvPr/>
            </p:nvSpPr>
            <p:spPr>
              <a:xfrm>
                <a:off x="3396549" y="1757354"/>
                <a:ext cx="523582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E104585-2F99-664A-804D-0AAD1DE503FC}"/>
                  </a:ext>
                </a:extLst>
              </p:cNvPr>
              <p:cNvSpPr txBox="1"/>
              <p:nvPr/>
            </p:nvSpPr>
            <p:spPr>
              <a:xfrm>
                <a:off x="3458819" y="225593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97" name="꺾인 연결선[E] 196">
                <a:extLst>
                  <a:ext uri="{FF2B5EF4-FFF2-40B4-BE49-F238E27FC236}">
                    <a16:creationId xmlns:a16="http://schemas.microsoft.com/office/drawing/2014/main" id="{10F949E7-4F63-5040-9A00-42E1ED685349}"/>
                  </a:ext>
                </a:extLst>
              </p:cNvPr>
              <p:cNvCxnSpPr>
                <a:cxnSpLocks/>
                <a:stCxn id="196" idx="0"/>
                <a:endCxn id="198" idx="3"/>
              </p:cNvCxnSpPr>
              <p:nvPr/>
            </p:nvCxnSpPr>
            <p:spPr>
              <a:xfrm rot="16200000" flipV="1">
                <a:off x="3787899" y="2178842"/>
                <a:ext cx="150043" cy="413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삼각형 197">
                <a:extLst>
                  <a:ext uri="{FF2B5EF4-FFF2-40B4-BE49-F238E27FC236}">
                    <a16:creationId xmlns:a16="http://schemas.microsoft.com/office/drawing/2014/main" id="{871E723C-A939-E444-916D-5435BEBE7877}"/>
                  </a:ext>
                </a:extLst>
              </p:cNvPr>
              <p:cNvSpPr/>
              <p:nvPr/>
            </p:nvSpPr>
            <p:spPr>
              <a:xfrm>
                <a:off x="3837239" y="205727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0952ACA-8EE7-734A-A0A4-C9DAE6734547}"/>
                </a:ext>
              </a:extLst>
            </p:cNvPr>
            <p:cNvSpPr/>
            <p:nvPr/>
          </p:nvSpPr>
          <p:spPr>
            <a:xfrm>
              <a:off x="2330778" y="2154918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359CA1-8607-3843-A187-04CECDA2FA4C}"/>
                </a:ext>
              </a:extLst>
            </p:cNvPr>
            <p:cNvSpPr/>
            <p:nvPr/>
          </p:nvSpPr>
          <p:spPr>
            <a:xfrm>
              <a:off x="2327226" y="2541757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A86377ED-163C-E64F-98E2-0DD6E859BEDD}"/>
              </a:ext>
            </a:extLst>
          </p:cNvPr>
          <p:cNvGrpSpPr/>
          <p:nvPr/>
        </p:nvGrpSpPr>
        <p:grpSpPr>
          <a:xfrm>
            <a:off x="254943" y="1127734"/>
            <a:ext cx="2017365" cy="1818501"/>
            <a:chOff x="254943" y="1127734"/>
            <a:chExt cx="2017365" cy="1818501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2A2D19F-60D4-A54B-A966-785DC3933BDD}"/>
                </a:ext>
              </a:extLst>
            </p:cNvPr>
            <p:cNvSpPr/>
            <p:nvPr/>
          </p:nvSpPr>
          <p:spPr>
            <a:xfrm>
              <a:off x="254943" y="1127734"/>
              <a:ext cx="1835888" cy="18185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produce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071667-1E03-FD4C-B626-6DCA437DA96F}"/>
                </a:ext>
              </a:extLst>
            </p:cNvPr>
            <p:cNvSpPr/>
            <p:nvPr/>
          </p:nvSpPr>
          <p:spPr>
            <a:xfrm>
              <a:off x="286191" y="1757355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ED0E9A44-BB0F-2648-ADA0-33CD43E0B5F7}"/>
                </a:ext>
              </a:extLst>
            </p:cNvPr>
            <p:cNvGrpSpPr/>
            <p:nvPr/>
          </p:nvGrpSpPr>
          <p:grpSpPr>
            <a:xfrm>
              <a:off x="1491584" y="1757355"/>
              <a:ext cx="780724" cy="742613"/>
              <a:chOff x="1404124" y="1757355"/>
              <a:chExt cx="1023625" cy="742613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77A26EF-DA0E-414B-940A-0760E74FACED}"/>
                  </a:ext>
                </a:extLst>
              </p:cNvPr>
              <p:cNvSpPr/>
              <p:nvPr/>
            </p:nvSpPr>
            <p:spPr>
              <a:xfrm>
                <a:off x="1404124" y="1757355"/>
                <a:ext cx="756903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667F30B-A96B-FA46-BC60-0C1D320FB8E3}"/>
                  </a:ext>
                </a:extLst>
              </p:cNvPr>
              <p:cNvSpPr txBox="1"/>
              <p:nvPr/>
            </p:nvSpPr>
            <p:spPr>
              <a:xfrm>
                <a:off x="1618980" y="2253747"/>
                <a:ext cx="8087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194" name="꺾인 연결선[E] 193">
                <a:extLst>
                  <a:ext uri="{FF2B5EF4-FFF2-40B4-BE49-F238E27FC236}">
                    <a16:creationId xmlns:a16="http://schemas.microsoft.com/office/drawing/2014/main" id="{41671143-3065-2544-A493-B20BD380558D}"/>
                  </a:ext>
                </a:extLst>
              </p:cNvPr>
              <p:cNvCxnSpPr>
                <a:cxnSpLocks/>
                <a:stCxn id="193" idx="0"/>
                <a:endCxn id="195" idx="3"/>
              </p:cNvCxnSpPr>
              <p:nvPr/>
            </p:nvCxnSpPr>
            <p:spPr>
              <a:xfrm rot="16200000" flipV="1">
                <a:off x="1946284" y="2176666"/>
                <a:ext cx="150043" cy="412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삼각형 194">
                <a:extLst>
                  <a:ext uri="{FF2B5EF4-FFF2-40B4-BE49-F238E27FC236}">
                    <a16:creationId xmlns:a16="http://schemas.microsoft.com/office/drawing/2014/main" id="{721E63EA-ECE5-EF42-918D-1D83F0FDD0AA}"/>
                  </a:ext>
                </a:extLst>
              </p:cNvPr>
              <p:cNvSpPr/>
              <p:nvPr/>
            </p:nvSpPr>
            <p:spPr>
              <a:xfrm>
                <a:off x="1995737" y="2055089"/>
                <a:ext cx="47015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3D5D65E-9419-F141-AB72-A9E95F32FD16}"/>
                </a:ext>
              </a:extLst>
            </p:cNvPr>
            <p:cNvSpPr/>
            <p:nvPr/>
          </p:nvSpPr>
          <p:spPr>
            <a:xfrm>
              <a:off x="289743" y="2155363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BDDD091-EC31-C04D-85BD-F4B0C7BD06B3}"/>
                </a:ext>
              </a:extLst>
            </p:cNvPr>
            <p:cNvSpPr/>
            <p:nvPr/>
          </p:nvSpPr>
          <p:spPr>
            <a:xfrm>
              <a:off x="286191" y="2542202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E34262C1-EE24-FE42-86E5-701FECA56BDF}"/>
              </a:ext>
            </a:extLst>
          </p:cNvPr>
          <p:cNvGrpSpPr/>
          <p:nvPr/>
        </p:nvGrpSpPr>
        <p:grpSpPr>
          <a:xfrm>
            <a:off x="3965970" y="4998956"/>
            <a:ext cx="1638584" cy="1327625"/>
            <a:chOff x="3965970" y="4998956"/>
            <a:chExt cx="1638584" cy="1327625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E48FD6D-BB7F-F549-95E0-C72DF02649F1}"/>
                </a:ext>
              </a:extLst>
            </p:cNvPr>
            <p:cNvSpPr/>
            <p:nvPr/>
          </p:nvSpPr>
          <p:spPr>
            <a:xfrm>
              <a:off x="3966130" y="4998956"/>
              <a:ext cx="1624166" cy="1321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6A2BD73-6082-4C40-9DC4-F057699FA87D}"/>
                </a:ext>
              </a:extLst>
            </p:cNvPr>
            <p:cNvSpPr txBox="1"/>
            <p:nvPr/>
          </p:nvSpPr>
          <p:spPr>
            <a:xfrm>
              <a:off x="3975116" y="5204553"/>
              <a:ext cx="16294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adr</a:t>
              </a:r>
              <a:r>
                <a:rPr kumimoji="1" lang="en-US" altLang="ko-Kore-KR" sz="1000" dirty="0"/>
                <a:t>(address)          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6DEE3E0-F7C7-5C44-B41D-74EB39912977}"/>
                </a:ext>
              </a:extLst>
            </p:cNvPr>
            <p:cNvSpPr txBox="1"/>
            <p:nvPr/>
          </p:nvSpPr>
          <p:spPr>
            <a:xfrm>
              <a:off x="3966130" y="6080360"/>
              <a:ext cx="1624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dout</a:t>
              </a:r>
              <a:r>
                <a:rPr kumimoji="1" lang="en-US" altLang="ko-Kore-KR" sz="1000" dirty="0"/>
                <a:t>(data out)       comb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3513B61-5516-B84D-9621-AFD803AF0DFE}"/>
                </a:ext>
              </a:extLst>
            </p:cNvPr>
            <p:cNvSpPr txBox="1"/>
            <p:nvPr/>
          </p:nvSpPr>
          <p:spPr>
            <a:xfrm>
              <a:off x="3971715" y="5379176"/>
              <a:ext cx="1630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we(write enable)  comb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D8C2600-26F1-884C-9000-1DA0B07985C2}"/>
                </a:ext>
              </a:extLst>
            </p:cNvPr>
            <p:cNvSpPr txBox="1"/>
            <p:nvPr/>
          </p:nvSpPr>
          <p:spPr>
            <a:xfrm>
              <a:off x="3965970" y="5550032"/>
              <a:ext cx="1624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dat_w</a:t>
              </a:r>
              <a:r>
                <a:rPr kumimoji="1" lang="en-US" altLang="ko-Kore-KR" sz="1000" dirty="0"/>
                <a:t>(data write)“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287" name="꺾인 연결선[E] 286">
            <a:extLst>
              <a:ext uri="{FF2B5EF4-FFF2-40B4-BE49-F238E27FC236}">
                <a16:creationId xmlns:a16="http://schemas.microsoft.com/office/drawing/2014/main" id="{AB5F683B-23B7-3644-B6EA-90B7E8C3374F}"/>
              </a:ext>
            </a:extLst>
          </p:cNvPr>
          <p:cNvCxnSpPr>
            <a:stCxn id="275" idx="3"/>
            <a:endCxn id="23" idx="1"/>
          </p:cNvCxnSpPr>
          <p:nvPr/>
        </p:nvCxnSpPr>
        <p:spPr>
          <a:xfrm flipV="1">
            <a:off x="5590136" y="5336412"/>
            <a:ext cx="411253" cy="867059"/>
          </a:xfrm>
          <a:prstGeom prst="bentConnector3">
            <a:avLst>
              <a:gd name="adj1" fmla="val 53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A4F762F3-59C1-D643-8EAE-85A538FF15BC}"/>
              </a:ext>
            </a:extLst>
          </p:cNvPr>
          <p:cNvCxnSpPr>
            <a:stCxn id="22" idx="1"/>
            <a:endCxn id="277" idx="3"/>
          </p:cNvCxnSpPr>
          <p:nvPr/>
        </p:nvCxnSpPr>
        <p:spPr>
          <a:xfrm rot="10800000" flipV="1">
            <a:off x="5590137" y="4462453"/>
            <a:ext cx="411253" cy="1210690"/>
          </a:xfrm>
          <a:prstGeom prst="bentConnector3">
            <a:avLst>
              <a:gd name="adj1" fmla="val 6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꺾인 연결선[E] 293">
            <a:extLst>
              <a:ext uri="{FF2B5EF4-FFF2-40B4-BE49-F238E27FC236}">
                <a16:creationId xmlns:a16="http://schemas.microsoft.com/office/drawing/2014/main" id="{B864DE64-610F-914A-A237-85C6939AC1B8}"/>
              </a:ext>
            </a:extLst>
          </p:cNvPr>
          <p:cNvCxnSpPr>
            <a:stCxn id="133" idx="1"/>
            <a:endCxn id="276" idx="1"/>
          </p:cNvCxnSpPr>
          <p:nvPr/>
        </p:nvCxnSpPr>
        <p:spPr>
          <a:xfrm rot="10800000" flipH="1" flipV="1">
            <a:off x="286191" y="1933279"/>
            <a:ext cx="3685524" cy="3569007"/>
          </a:xfrm>
          <a:prstGeom prst="bentConnector3">
            <a:avLst>
              <a:gd name="adj1" fmla="val -6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410467C9-344B-9A41-92E7-8C40230C0556}"/>
              </a:ext>
            </a:extLst>
          </p:cNvPr>
          <p:cNvSpPr txBox="1"/>
          <p:nvPr/>
        </p:nvSpPr>
        <p:spPr>
          <a:xfrm>
            <a:off x="3966050" y="5908122"/>
            <a:ext cx="1624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adr</a:t>
            </a:r>
            <a:r>
              <a:rPr kumimoji="1" lang="en-US" altLang="ko-Kore-KR" sz="1000" dirty="0"/>
              <a:t>(address)           “</a:t>
            </a:r>
            <a:r>
              <a:rPr kumimoji="1" lang="en-US" altLang="ko-Kore-KR" sz="1000" dirty="0" err="1"/>
              <a:t>rio_clk</a:t>
            </a:r>
            <a:r>
              <a:rPr kumimoji="1" lang="en-US" altLang="ko-Kore-KR" sz="1000" dirty="0"/>
              <a:t>”</a:t>
            </a:r>
          </a:p>
        </p:txBody>
      </p: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E5FBD68-55B4-AB46-9982-8616DC8D0CAD}"/>
              </a:ext>
            </a:extLst>
          </p:cNvPr>
          <p:cNvCxnSpPr>
            <a:cxnSpLocks/>
            <a:stCxn id="270" idx="2"/>
            <a:endCxn id="274" idx="1"/>
          </p:cNvCxnSpPr>
          <p:nvPr/>
        </p:nvCxnSpPr>
        <p:spPr>
          <a:xfrm rot="16200000" flipH="1">
            <a:off x="1234653" y="2587201"/>
            <a:ext cx="2433612" cy="3047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71B5D18F-1743-1442-82BE-3CC46DB21E48}"/>
              </a:ext>
            </a:extLst>
          </p:cNvPr>
          <p:cNvCxnSpPr>
            <a:stCxn id="255" idx="1"/>
            <a:endCxn id="295" idx="1"/>
          </p:cNvCxnSpPr>
          <p:nvPr/>
        </p:nvCxnSpPr>
        <p:spPr>
          <a:xfrm rot="10800000" flipH="1" flipV="1">
            <a:off x="2330778" y="2330843"/>
            <a:ext cx="1635272" cy="3700390"/>
          </a:xfrm>
          <a:prstGeom prst="bentConnector3">
            <a:avLst>
              <a:gd name="adj1" fmla="val -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650D4249-36F3-1444-BD05-FBDF94D512CD}"/>
              </a:ext>
            </a:extLst>
          </p:cNvPr>
          <p:cNvSpPr txBox="1"/>
          <p:nvPr/>
        </p:nvSpPr>
        <p:spPr>
          <a:xfrm>
            <a:off x="2917472" y="5076634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37604C4-E119-C348-A22A-2D7990AB5118}"/>
              </a:ext>
            </a:extLst>
          </p:cNvPr>
          <p:cNvSpPr txBox="1"/>
          <p:nvPr/>
        </p:nvSpPr>
        <p:spPr>
          <a:xfrm>
            <a:off x="2917472" y="5786393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4916C9E-6872-4B4E-807D-4F8E3E8D5FF1}"/>
              </a:ext>
            </a:extLst>
          </p:cNvPr>
          <p:cNvSpPr txBox="1"/>
          <p:nvPr/>
        </p:nvSpPr>
        <p:spPr>
          <a:xfrm>
            <a:off x="2885527" y="3399292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q[7]</a:t>
            </a:r>
            <a:endParaRPr kumimoji="1" lang="ko-Kore-KR" altLang="en-US" sz="1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01D2377-3E23-7D42-A690-560395CB7B7E}"/>
              </a:ext>
            </a:extLst>
          </p:cNvPr>
          <p:cNvSpPr txBox="1"/>
          <p:nvPr/>
        </p:nvSpPr>
        <p:spPr>
          <a:xfrm>
            <a:off x="2890559" y="3750639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q[6]</a:t>
            </a:r>
            <a:endParaRPr kumimoji="1" lang="ko-Kore-KR" altLang="en-US" sz="10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5DCF803-3A44-614F-8083-B8260A15DD95}"/>
              </a:ext>
            </a:extLst>
          </p:cNvPr>
          <p:cNvSpPr txBox="1"/>
          <p:nvPr/>
        </p:nvSpPr>
        <p:spPr>
          <a:xfrm>
            <a:off x="2899535" y="4138166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q[5:0]</a:t>
            </a:r>
            <a:endParaRPr kumimoji="1" lang="ko-Kore-KR" altLang="en-US" sz="10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CA4A512B-05DD-BA4E-BBC7-E3C3B3405CE2}"/>
              </a:ext>
            </a:extLst>
          </p:cNvPr>
          <p:cNvSpPr txBox="1"/>
          <p:nvPr/>
        </p:nvSpPr>
        <p:spPr>
          <a:xfrm>
            <a:off x="2396112" y="3558436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[7]</a:t>
            </a:r>
            <a:endParaRPr kumimoji="1" lang="ko-Kore-KR" altLang="en-US" sz="10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85FB28D-9382-A340-9768-6CB0D03E1AA6}"/>
              </a:ext>
            </a:extLst>
          </p:cNvPr>
          <p:cNvSpPr txBox="1"/>
          <p:nvPr/>
        </p:nvSpPr>
        <p:spPr>
          <a:xfrm>
            <a:off x="2397175" y="3918725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[6]</a:t>
            </a:r>
            <a:endParaRPr kumimoji="1" lang="ko-Kore-KR" altLang="en-US" sz="10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859D741-CB34-CA44-AAEE-C3C4761A55A0}"/>
              </a:ext>
            </a:extLst>
          </p:cNvPr>
          <p:cNvSpPr txBox="1"/>
          <p:nvPr/>
        </p:nvSpPr>
        <p:spPr>
          <a:xfrm>
            <a:off x="2408962" y="4324958"/>
            <a:ext cx="147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[5:0]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9067229C-437C-064E-8A5C-7F8B6312192C}"/>
              </a:ext>
            </a:extLst>
          </p:cNvPr>
          <p:cNvCxnSpPr/>
          <p:nvPr/>
        </p:nvCxnSpPr>
        <p:spPr>
          <a:xfrm flipH="1">
            <a:off x="3439669" y="410748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4941E2-4A8C-4840-8733-D68B4E6A4B37}"/>
              </a:ext>
            </a:extLst>
          </p:cNvPr>
          <p:cNvSpPr txBox="1"/>
          <p:nvPr/>
        </p:nvSpPr>
        <p:spPr>
          <a:xfrm>
            <a:off x="3344925" y="41823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</a:t>
            </a:r>
            <a:endParaRPr kumimoji="1" lang="ko-Kore-KR" altLang="en-US" sz="1000" dirty="0"/>
          </a:p>
        </p:txBody>
      </p:sp>
      <p:cxnSp>
        <p:nvCxnSpPr>
          <p:cNvPr id="332" name="직선 연결선[R] 331">
            <a:extLst>
              <a:ext uri="{FF2B5EF4-FFF2-40B4-BE49-F238E27FC236}">
                <a16:creationId xmlns:a16="http://schemas.microsoft.com/office/drawing/2014/main" id="{39F0DFF2-3020-DF44-B95C-1BDBE0B2979E}"/>
              </a:ext>
            </a:extLst>
          </p:cNvPr>
          <p:cNvCxnSpPr/>
          <p:nvPr/>
        </p:nvCxnSpPr>
        <p:spPr>
          <a:xfrm flipH="1">
            <a:off x="5116825" y="40787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64D346B-8290-7443-B0DE-6B37ACFF36D3}"/>
              </a:ext>
            </a:extLst>
          </p:cNvPr>
          <p:cNvSpPr txBox="1"/>
          <p:nvPr/>
        </p:nvSpPr>
        <p:spPr>
          <a:xfrm>
            <a:off x="5022081" y="415360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4" name="직선 연결선[R] 333">
            <a:extLst>
              <a:ext uri="{FF2B5EF4-FFF2-40B4-BE49-F238E27FC236}">
                <a16:creationId xmlns:a16="http://schemas.microsoft.com/office/drawing/2014/main" id="{3207718C-586D-7B41-9B05-C74AFD0B2B9D}"/>
              </a:ext>
            </a:extLst>
          </p:cNvPr>
          <p:cNvCxnSpPr/>
          <p:nvPr/>
        </p:nvCxnSpPr>
        <p:spPr>
          <a:xfrm flipH="1">
            <a:off x="5116825" y="38656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4450AD6-0826-274E-A250-1FBD1D67810B}"/>
              </a:ext>
            </a:extLst>
          </p:cNvPr>
          <p:cNvSpPr txBox="1"/>
          <p:nvPr/>
        </p:nvSpPr>
        <p:spPr>
          <a:xfrm>
            <a:off x="5020566" y="368584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6" name="직선 연결선[R] 335">
            <a:extLst>
              <a:ext uri="{FF2B5EF4-FFF2-40B4-BE49-F238E27FC236}">
                <a16:creationId xmlns:a16="http://schemas.microsoft.com/office/drawing/2014/main" id="{ED7DC661-2E56-3647-8F6A-624436409C5C}"/>
              </a:ext>
            </a:extLst>
          </p:cNvPr>
          <p:cNvCxnSpPr/>
          <p:nvPr/>
        </p:nvCxnSpPr>
        <p:spPr>
          <a:xfrm flipH="1">
            <a:off x="3712285" y="52555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2EB08B-FC36-174F-9E50-95ACA924B8B3}"/>
              </a:ext>
            </a:extLst>
          </p:cNvPr>
          <p:cNvSpPr txBox="1"/>
          <p:nvPr/>
        </p:nvSpPr>
        <p:spPr>
          <a:xfrm>
            <a:off x="3617541" y="533040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38" name="직선 연결선[R] 337">
            <a:extLst>
              <a:ext uri="{FF2B5EF4-FFF2-40B4-BE49-F238E27FC236}">
                <a16:creationId xmlns:a16="http://schemas.microsoft.com/office/drawing/2014/main" id="{7DBE9B51-3429-BC47-B4DC-B3408361806F}"/>
              </a:ext>
            </a:extLst>
          </p:cNvPr>
          <p:cNvCxnSpPr/>
          <p:nvPr/>
        </p:nvCxnSpPr>
        <p:spPr>
          <a:xfrm flipH="1">
            <a:off x="3724018" y="59640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AC7619B3-9DB3-284B-850F-930943746B7D}"/>
              </a:ext>
            </a:extLst>
          </p:cNvPr>
          <p:cNvSpPr txBox="1"/>
          <p:nvPr/>
        </p:nvSpPr>
        <p:spPr>
          <a:xfrm>
            <a:off x="3629274" y="603897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40" name="직선 연결선[R] 339">
            <a:extLst>
              <a:ext uri="{FF2B5EF4-FFF2-40B4-BE49-F238E27FC236}">
                <a16:creationId xmlns:a16="http://schemas.microsoft.com/office/drawing/2014/main" id="{E92EC5BD-7529-9F42-AA73-CFAFAA16E2A4}"/>
              </a:ext>
            </a:extLst>
          </p:cNvPr>
          <p:cNvCxnSpPr/>
          <p:nvPr/>
        </p:nvCxnSpPr>
        <p:spPr>
          <a:xfrm flipH="1">
            <a:off x="5670790" y="56193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79DA5CF8-EA47-5E4C-AB12-C3B8097968FE}"/>
              </a:ext>
            </a:extLst>
          </p:cNvPr>
          <p:cNvSpPr txBox="1"/>
          <p:nvPr/>
        </p:nvSpPr>
        <p:spPr>
          <a:xfrm>
            <a:off x="5517487" y="570243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cxnSp>
        <p:nvCxnSpPr>
          <p:cNvPr id="342" name="직선 연결선[R] 341">
            <a:extLst>
              <a:ext uri="{FF2B5EF4-FFF2-40B4-BE49-F238E27FC236}">
                <a16:creationId xmlns:a16="http://schemas.microsoft.com/office/drawing/2014/main" id="{89055AAB-5338-7149-BE22-B3F94ECC870A}"/>
              </a:ext>
            </a:extLst>
          </p:cNvPr>
          <p:cNvCxnSpPr/>
          <p:nvPr/>
        </p:nvCxnSpPr>
        <p:spPr>
          <a:xfrm flipH="1">
            <a:off x="5860868" y="52704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BB261625-E384-3643-A748-B1F74C2B445B}"/>
              </a:ext>
            </a:extLst>
          </p:cNvPr>
          <p:cNvSpPr txBox="1"/>
          <p:nvPr/>
        </p:nvSpPr>
        <p:spPr>
          <a:xfrm>
            <a:off x="5781947" y="542189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F4A99-5F4D-B74D-A8D7-8233BE4D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A83752AE-146D-EB46-90E7-8B77CD26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218FB84-4BB6-9040-9DE2-EF4A8FE0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431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C7D8C1-F9CA-F44A-9C42-C64C24425999}"/>
              </a:ext>
            </a:extLst>
          </p:cNvPr>
          <p:cNvGrpSpPr/>
          <p:nvPr/>
        </p:nvGrpSpPr>
        <p:grpSpPr>
          <a:xfrm>
            <a:off x="3467100" y="952500"/>
            <a:ext cx="5257800" cy="4953000"/>
            <a:chOff x="3467100" y="952500"/>
            <a:chExt cx="5257800" cy="4953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D9F2FE-AD61-5044-BD27-9220AD01F87C}"/>
                </a:ext>
              </a:extLst>
            </p:cNvPr>
            <p:cNvSpPr/>
            <p:nvPr/>
          </p:nvSpPr>
          <p:spPr>
            <a:xfrm>
              <a:off x="3467100" y="952500"/>
              <a:ext cx="5257800" cy="495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B529E2-CB53-F64C-9DA8-DC6A8C238EA0}"/>
                </a:ext>
              </a:extLst>
            </p:cNvPr>
            <p:cNvSpPr/>
            <p:nvPr/>
          </p:nvSpPr>
          <p:spPr>
            <a:xfrm>
              <a:off x="5026599" y="3528296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73874-5CAC-644C-8BCC-DD487C25719A}"/>
                </a:ext>
              </a:extLst>
            </p:cNvPr>
            <p:cNvSpPr/>
            <p:nvPr/>
          </p:nvSpPr>
          <p:spPr>
            <a:xfrm>
              <a:off x="5332428" y="5415041"/>
              <a:ext cx="57729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q[7:0]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F11BA3-C242-4E4F-81DE-B65F9FE236E0}"/>
                </a:ext>
              </a:extLst>
            </p:cNvPr>
            <p:cNvSpPr/>
            <p:nvPr/>
          </p:nvSpPr>
          <p:spPr>
            <a:xfrm>
              <a:off x="6248341" y="4168585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148B17-4FF1-814F-ACEE-9FFD9C39C232}"/>
                </a:ext>
              </a:extLst>
            </p:cNvPr>
            <p:cNvSpPr/>
            <p:nvPr/>
          </p:nvSpPr>
          <p:spPr>
            <a:xfrm>
              <a:off x="5454388" y="1722936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87BF-7BB8-474D-947C-C75BEEB5683B}"/>
                </a:ext>
              </a:extLst>
            </p:cNvPr>
            <p:cNvSpPr/>
            <p:nvPr/>
          </p:nvSpPr>
          <p:spPr>
            <a:xfrm>
              <a:off x="7264338" y="1746461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8‘d1</a:t>
              </a:r>
              <a:endParaRPr kumimoji="1" lang="ko-Kore-KR" altLang="en-US" sz="11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43E1A58-15C0-1440-A040-FB9678A17BE5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7524690" y="2051261"/>
              <a:ext cx="4370" cy="361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6C8121B-EA25-4343-B49D-C4014626CBA1}"/>
                </a:ext>
              </a:extLst>
            </p:cNvPr>
            <p:cNvGrpSpPr/>
            <p:nvPr/>
          </p:nvGrpSpPr>
          <p:grpSpPr>
            <a:xfrm rot="10800000">
              <a:off x="6737612" y="2387343"/>
              <a:ext cx="909766" cy="693458"/>
              <a:chOff x="5827846" y="4326858"/>
              <a:chExt cx="909766" cy="693458"/>
            </a:xfrm>
          </p:grpSpPr>
          <p:sp>
            <p:nvSpPr>
              <p:cNvPr id="10" name="사다리꼴[T] 9">
                <a:extLst>
                  <a:ext uri="{FF2B5EF4-FFF2-40B4-BE49-F238E27FC236}">
                    <a16:creationId xmlns:a16="http://schemas.microsoft.com/office/drawing/2014/main" id="{471E65FC-D780-EC4A-A1CA-D9F9FADE2AB7}"/>
                  </a:ext>
                </a:extLst>
              </p:cNvPr>
              <p:cNvSpPr/>
              <p:nvPr/>
            </p:nvSpPr>
            <p:spPr>
              <a:xfrm>
                <a:off x="5827846" y="4326858"/>
                <a:ext cx="909766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13" name="삼각형 12">
                <a:extLst>
                  <a:ext uri="{FF2B5EF4-FFF2-40B4-BE49-F238E27FC236}">
                    <a16:creationId xmlns:a16="http://schemas.microsoft.com/office/drawing/2014/main" id="{4AFD63BD-D64D-5149-AE29-EFFA5E524F3F}"/>
                  </a:ext>
                </a:extLst>
              </p:cNvPr>
              <p:cNvSpPr/>
              <p:nvPr/>
            </p:nvSpPr>
            <p:spPr>
              <a:xfrm>
                <a:off x="6170379" y="4844626"/>
                <a:ext cx="214791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9E4C68-BA3D-2E41-98DA-C779F53BDE99}"/>
                </a:ext>
              </a:extLst>
            </p:cNvPr>
            <p:cNvSpPr/>
            <p:nvPr/>
          </p:nvSpPr>
          <p:spPr>
            <a:xfrm>
              <a:off x="7476939" y="2412411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4F5BFA-CF1F-BA4C-9ACF-6CC97C2A9995}"/>
                </a:ext>
              </a:extLst>
            </p:cNvPr>
            <p:cNvSpPr/>
            <p:nvPr/>
          </p:nvSpPr>
          <p:spPr>
            <a:xfrm>
              <a:off x="6822455" y="240981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99D669AA-8BF1-7744-A458-349791663DF9}"/>
                </a:ext>
              </a:extLst>
            </p:cNvPr>
            <p:cNvCxnSpPr>
              <a:stCxn id="9" idx="2"/>
              <a:endCxn id="18" idx="0"/>
            </p:cNvCxnSpPr>
            <p:nvPr/>
          </p:nvCxnSpPr>
          <p:spPr>
            <a:xfrm rot="16200000" flipH="1">
              <a:off x="6317776" y="1853010"/>
              <a:ext cx="335024" cy="77857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E697C0D-9A38-5147-9463-87010B7456C9}"/>
                </a:ext>
              </a:extLst>
            </p:cNvPr>
            <p:cNvSpPr/>
            <p:nvPr/>
          </p:nvSpPr>
          <p:spPr>
            <a:xfrm rot="10800000">
              <a:off x="6948297" y="3534965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1085720-600D-6242-9453-71185BBF949B}"/>
                </a:ext>
              </a:extLst>
            </p:cNvPr>
            <p:cNvGrpSpPr/>
            <p:nvPr/>
          </p:nvGrpSpPr>
          <p:grpSpPr>
            <a:xfrm rot="10800000">
              <a:off x="6618110" y="3545441"/>
              <a:ext cx="529936" cy="311727"/>
              <a:chOff x="8390768" y="2730763"/>
              <a:chExt cx="529936" cy="311727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E919AA7-F308-F248-8EC0-3545F1A0F22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사다리꼴[T] 26">
                <a:extLst>
                  <a:ext uri="{FF2B5EF4-FFF2-40B4-BE49-F238E27FC236}">
                    <a16:creationId xmlns:a16="http://schemas.microsoft.com/office/drawing/2014/main" id="{D991A599-600A-D049-B2E6-B62426EC701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DE7F8E-9D27-1C45-8966-CC6CB6615ABF}"/>
                </a:ext>
              </a:extLst>
            </p:cNvPr>
            <p:cNvSpPr txBox="1"/>
            <p:nvPr/>
          </p:nvSpPr>
          <p:spPr>
            <a:xfrm>
              <a:off x="5315791" y="2216324"/>
              <a:ext cx="6168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" name="꺾인 연결선[E] 28">
              <a:extLst>
                <a:ext uri="{FF2B5EF4-FFF2-40B4-BE49-F238E27FC236}">
                  <a16:creationId xmlns:a16="http://schemas.microsoft.com/office/drawing/2014/main" id="{5FEA5996-013A-2E48-A157-7D9CAEE4ECB5}"/>
                </a:ext>
              </a:extLst>
            </p:cNvPr>
            <p:cNvCxnSpPr>
              <a:cxnSpLocks/>
              <a:stCxn id="28" idx="0"/>
              <a:endCxn id="30" idx="3"/>
            </p:cNvCxnSpPr>
            <p:nvPr/>
          </p:nvCxnSpPr>
          <p:spPr>
            <a:xfrm rot="16200000" flipV="1">
              <a:off x="5551877" y="2143984"/>
              <a:ext cx="141538" cy="31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9FE2C031-B526-0A49-BF5F-860BC01E9191}"/>
                </a:ext>
              </a:extLst>
            </p:cNvPr>
            <p:cNvSpPr/>
            <p:nvPr/>
          </p:nvSpPr>
          <p:spPr>
            <a:xfrm>
              <a:off x="5584605" y="2027542"/>
              <a:ext cx="72940" cy="472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90301E4A-C499-1F45-9C43-D17015CA3D6E}"/>
                </a:ext>
              </a:extLst>
            </p:cNvPr>
            <p:cNvCxnSpPr>
              <a:cxnSpLocks/>
              <a:stCxn id="10" idx="0"/>
              <a:endCxn id="24" idx="4"/>
            </p:cNvCxnSpPr>
            <p:nvPr/>
          </p:nvCxnSpPr>
          <p:spPr>
            <a:xfrm rot="5400000">
              <a:off x="6871773" y="3214243"/>
              <a:ext cx="454164" cy="1872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CC8BFCB-3398-8545-ABCE-5F9DF306E4B1}"/>
                </a:ext>
              </a:extLst>
            </p:cNvPr>
            <p:cNvSpPr/>
            <p:nvPr/>
          </p:nvSpPr>
          <p:spPr>
            <a:xfrm rot="10800000">
              <a:off x="6716593" y="3530463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BE4FE7CC-43BF-0442-9B90-004E892F635C}"/>
                </a:ext>
              </a:extLst>
            </p:cNvPr>
            <p:cNvCxnSpPr>
              <a:stCxn id="9" idx="2"/>
              <a:endCxn id="35" idx="4"/>
            </p:cNvCxnSpPr>
            <p:nvPr/>
          </p:nvCxnSpPr>
          <p:spPr>
            <a:xfrm rot="16200000" flipH="1">
              <a:off x="5706917" y="2463868"/>
              <a:ext cx="1455677" cy="6775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7BD15A-716A-9D4E-8A6D-734983A92BEF}"/>
                </a:ext>
              </a:extLst>
            </p:cNvPr>
            <p:cNvSpPr/>
            <p:nvPr/>
          </p:nvSpPr>
          <p:spPr>
            <a:xfrm>
              <a:off x="6250991" y="5415041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817FCA1-4A91-064B-91FA-974DDDFA8922}"/>
                </a:ext>
              </a:extLst>
            </p:cNvPr>
            <p:cNvCxnSpPr>
              <a:stCxn id="27" idx="0"/>
              <a:endCxn id="8" idx="0"/>
            </p:cNvCxnSpPr>
            <p:nvPr/>
          </p:nvCxnSpPr>
          <p:spPr>
            <a:xfrm>
              <a:off x="6883078" y="3857168"/>
              <a:ext cx="6875" cy="311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E277EC-4038-4B4F-992E-1C5824F46A5C}"/>
                </a:ext>
              </a:extLst>
            </p:cNvPr>
            <p:cNvCxnSpPr>
              <a:stCxn id="6" idx="3"/>
              <a:endCxn id="27" idx="3"/>
            </p:cNvCxnSpPr>
            <p:nvPr/>
          </p:nvCxnSpPr>
          <p:spPr>
            <a:xfrm flipV="1">
              <a:off x="5783502" y="3701304"/>
              <a:ext cx="873574" cy="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FD43D29-5542-7648-866A-611437EB7C23}"/>
                </a:ext>
              </a:extLst>
            </p:cNvPr>
            <p:cNvCxnSpPr>
              <a:stCxn id="39" idx="1"/>
              <a:endCxn id="7" idx="3"/>
            </p:cNvCxnSpPr>
            <p:nvPr/>
          </p:nvCxnSpPr>
          <p:spPr>
            <a:xfrm flipH="1">
              <a:off x="5909722" y="5590966"/>
              <a:ext cx="3412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30B9594-0803-3B48-9D33-2BFE75390973}"/>
                </a:ext>
              </a:extLst>
            </p:cNvPr>
            <p:cNvSpPr/>
            <p:nvPr/>
          </p:nvSpPr>
          <p:spPr>
            <a:xfrm>
              <a:off x="6107547" y="4796811"/>
              <a:ext cx="1572454" cy="35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ToGrayCode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6161D63-A0A8-734F-801F-C93949DAA96C}"/>
                </a:ext>
              </a:extLst>
            </p:cNvPr>
            <p:cNvCxnSpPr>
              <a:stCxn id="8" idx="2"/>
              <a:endCxn id="47" idx="0"/>
            </p:cNvCxnSpPr>
            <p:nvPr/>
          </p:nvCxnSpPr>
          <p:spPr>
            <a:xfrm>
              <a:off x="6889953" y="4520435"/>
              <a:ext cx="3821" cy="276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CBCACC4-DD83-D840-A92B-58118EEA71F2}"/>
                </a:ext>
              </a:extLst>
            </p:cNvPr>
            <p:cNvCxnSpPr>
              <a:stCxn id="47" idx="2"/>
              <a:endCxn id="39" idx="0"/>
            </p:cNvCxnSpPr>
            <p:nvPr/>
          </p:nvCxnSpPr>
          <p:spPr>
            <a:xfrm flipH="1">
              <a:off x="6892603" y="5148662"/>
              <a:ext cx="1171" cy="266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025339E3-B266-EE45-9C92-B9766E6280D9}"/>
                </a:ext>
              </a:extLst>
            </p:cNvPr>
            <p:cNvCxnSpPr>
              <a:stCxn id="8" idx="1"/>
              <a:endCxn id="9" idx="1"/>
            </p:cNvCxnSpPr>
            <p:nvPr/>
          </p:nvCxnSpPr>
          <p:spPr>
            <a:xfrm rot="10800000">
              <a:off x="5454389" y="1898862"/>
              <a:ext cx="793953" cy="2445649"/>
            </a:xfrm>
            <a:prstGeom prst="bentConnector3">
              <a:avLst>
                <a:gd name="adj1" fmla="val 177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B769C362-5218-094B-BD4F-CC5E8E5C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2199E7C3-5A5B-A446-B1C9-6853602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8FF2BFD-CB77-C342-8655-366ADA47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46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C8F1DF-13DB-8942-A2FA-7BE268FA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755650"/>
            <a:ext cx="4483100" cy="5346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C09A6-3724-E147-9B73-E17E117F26A3}"/>
              </a:ext>
            </a:extLst>
          </p:cNvPr>
          <p:cNvSpPr/>
          <p:nvPr/>
        </p:nvSpPr>
        <p:spPr>
          <a:xfrm>
            <a:off x="6779768" y="1365504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9296A-4062-0749-88EF-C07C8FB382EB}"/>
              </a:ext>
            </a:extLst>
          </p:cNvPr>
          <p:cNvSpPr/>
          <p:nvPr/>
        </p:nvSpPr>
        <p:spPr>
          <a:xfrm>
            <a:off x="6779768" y="3715639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D63B49D1-AAC1-7E47-9CB3-BBB6D59C8AB1}"/>
              </a:ext>
            </a:extLst>
          </p:cNvPr>
          <p:cNvCxnSpPr>
            <a:stCxn id="3" idx="3"/>
            <a:endCxn id="5" idx="3"/>
          </p:cNvCxnSpPr>
          <p:nvPr/>
        </p:nvCxnSpPr>
        <p:spPr>
          <a:xfrm>
            <a:off x="8241792" y="1505712"/>
            <a:ext cx="12700" cy="235013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86EC219-F068-5445-A84D-EEEF5605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1315C7B-ABF4-4A47-8833-24695DFC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D87186D-33A4-494A-9F4F-63129F4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43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6A1A-1115-6847-A144-0789BDF5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Things to do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A9C21-045B-884F-99F3-042D52B2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60349-9F09-E54B-8933-BE7817D5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B58F9-0247-B848-BE3C-0DFEBDFB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346FE-8B07-A740-A1F5-AF892B1C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4010916"/>
            <a:ext cx="3807289" cy="2345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D3B2BB-9F5F-3241-8A5B-9D8C5299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16" y="1217321"/>
            <a:ext cx="4200778" cy="2756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BEAD02-BCC5-AC4D-8BD7-7E6C84B5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8" y="1289592"/>
            <a:ext cx="3564877" cy="252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F1A276-1F59-5048-9802-893E318E1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03" y="4115002"/>
            <a:ext cx="3129308" cy="1927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B0E2E3-2626-4741-BDFB-2141D1CE6917}"/>
              </a:ext>
            </a:extLst>
          </p:cNvPr>
          <p:cNvSpPr txBox="1"/>
          <p:nvPr/>
        </p:nvSpPr>
        <p:spPr>
          <a:xfrm>
            <a:off x="7636476" y="1569308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What Vertical, Horizontal mean?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958C1-C2EB-2344-B8FB-8F4D61448906}"/>
              </a:ext>
            </a:extLst>
          </p:cNvPr>
          <p:cNvSpPr txBox="1"/>
          <p:nvPr/>
        </p:nvSpPr>
        <p:spPr>
          <a:xfrm>
            <a:off x="7636476" y="1982458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What LVTTL, LVCMOS exactly mean?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13733-CE51-D749-A9F3-F5FEC77542E0}"/>
              </a:ext>
            </a:extLst>
          </p:cNvPr>
          <p:cNvSpPr txBox="1"/>
          <p:nvPr/>
        </p:nvSpPr>
        <p:spPr>
          <a:xfrm>
            <a:off x="7636476" y="2377875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Numerical value of slew rate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4021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7FA8B3-9BF3-DC40-8EBF-1B735D8FB160}"/>
              </a:ext>
            </a:extLst>
          </p:cNvPr>
          <p:cNvGrpSpPr/>
          <p:nvPr/>
        </p:nvGrpSpPr>
        <p:grpSpPr>
          <a:xfrm>
            <a:off x="174341" y="231337"/>
            <a:ext cx="4523614" cy="2788917"/>
            <a:chOff x="2099394" y="199253"/>
            <a:chExt cx="4523614" cy="2788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98E4E5-B2E8-994E-8B63-A5B7AC225332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DB301-C1CC-C74A-9C66-59867FDD14D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07EA09-360C-674D-91B9-BD77ED5B7EB6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4DDF04-BC76-6B45-93A3-78221A781522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928168-5EC8-3E41-8C8C-F04B1586D19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C41D281-319F-7145-A739-A94F588C3C00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D63A8A-3A1D-9047-A798-78927BD3AB4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4D035F-C811-EF45-BB52-9ECC2DE9C751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7FF3DB9-C30A-D64D-890D-5D1598E0FB96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B292E6-D1E1-7A4F-A1D7-9EF1F10DD327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847ED9-44D5-834B-8AB3-BEB7F18F1896}"/>
              </a:ext>
            </a:extLst>
          </p:cNvPr>
          <p:cNvGrpSpPr/>
          <p:nvPr/>
        </p:nvGrpSpPr>
        <p:grpSpPr>
          <a:xfrm>
            <a:off x="174341" y="3344927"/>
            <a:ext cx="4523614" cy="2788917"/>
            <a:chOff x="2099394" y="199253"/>
            <a:chExt cx="4523614" cy="27889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FE3A61-DACD-074D-949E-3066B568820A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4447FD-F59D-7C42-8849-645564B54477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8DF6BD-77D1-6940-A75E-E5E1D5422B2F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49C8C7-9A85-8445-B3C6-08D7CBA5E445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EF5DC8-63DD-4A40-9248-9B26592D1F0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25C8DBF-3523-C941-A3B2-4592415625C1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AF4C1B-E2D6-704C-9CC9-3394031B21B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1CD81BA-FB0E-8846-9C9A-8EDCC3F82BCF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DA033AB-0C03-284E-9EAF-FEF8B72C36E3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84B770F-8BB7-6B49-9189-E70A9CDF2F53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CCFD934-898C-3240-8A92-6E4E66A71475}"/>
              </a:ext>
            </a:extLst>
          </p:cNvPr>
          <p:cNvSpPr/>
          <p:nvPr/>
        </p:nvSpPr>
        <p:spPr>
          <a:xfrm>
            <a:off x="7494047" y="231337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seqn_width</a:t>
            </a:r>
            <a:r>
              <a:rPr kumimoji="1" lang="en-US" altLang="ko-Kore-KR" sz="1100" dirty="0"/>
              <a:t> = 12</a:t>
            </a:r>
            <a:endParaRPr kumimoji="1" lang="ko-Kore-KR" altLang="en-US" sz="11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96C942-D799-4E44-8E04-613D9AA481BC}"/>
              </a:ext>
            </a:extLst>
          </p:cNvPr>
          <p:cNvGrpSpPr/>
          <p:nvPr/>
        </p:nvGrpSpPr>
        <p:grpSpPr>
          <a:xfrm>
            <a:off x="4314783" y="231338"/>
            <a:ext cx="2234909" cy="5966073"/>
            <a:chOff x="4360963" y="231338"/>
            <a:chExt cx="2234909" cy="596607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244D6E-5598-9540-ABA0-469262600D86}"/>
                </a:ext>
              </a:extLst>
            </p:cNvPr>
            <p:cNvSpPr/>
            <p:nvPr/>
          </p:nvSpPr>
          <p:spPr>
            <a:xfrm>
              <a:off x="4866625" y="231338"/>
              <a:ext cx="1729247" cy="5902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fifos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41AD97-EBB8-3847-8336-8EF01F20D7E0}"/>
                </a:ext>
              </a:extLst>
            </p:cNvPr>
            <p:cNvGrpSpPr/>
            <p:nvPr/>
          </p:nvGrpSpPr>
          <p:grpSpPr>
            <a:xfrm>
              <a:off x="4360963" y="724156"/>
              <a:ext cx="2144996" cy="5473255"/>
              <a:chOff x="8489428" y="-1508814"/>
              <a:chExt cx="2144996" cy="547325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09917C-5E92-BD43-9395-875F9CDD9C2F}"/>
                  </a:ext>
                </a:extLst>
              </p:cNvPr>
              <p:cNvSpPr txBox="1"/>
              <p:nvPr/>
            </p:nvSpPr>
            <p:spPr>
              <a:xfrm>
                <a:off x="8489428" y="1725700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D99DEF6C-6CA2-9D42-9DCF-7D728544A22F}"/>
                  </a:ext>
                </a:extLst>
              </p:cNvPr>
              <p:cNvCxnSpPr>
                <a:cxnSpLocks/>
                <a:stCxn id="40" idx="0"/>
                <a:endCxn id="44" idx="3"/>
              </p:cNvCxnSpPr>
              <p:nvPr/>
            </p:nvCxnSpPr>
            <p:spPr>
              <a:xfrm rot="5400000" flipH="1" flipV="1">
                <a:off x="9035658" y="1559682"/>
                <a:ext cx="25958" cy="30607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5001C75-4413-4F46-8D84-4DC9B2C39101}"/>
                  </a:ext>
                </a:extLst>
              </p:cNvPr>
              <p:cNvGrpSpPr/>
              <p:nvPr/>
            </p:nvGrpSpPr>
            <p:grpSpPr>
              <a:xfrm>
                <a:off x="8489428" y="-1508814"/>
                <a:ext cx="2144996" cy="5473255"/>
                <a:chOff x="8489428" y="-1508814"/>
                <a:chExt cx="2144996" cy="5473255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0CD691AD-19EC-2341-BDD9-28B4BF2811AA}"/>
                    </a:ext>
                  </a:extLst>
                </p:cNvPr>
                <p:cNvGrpSpPr/>
                <p:nvPr/>
              </p:nvGrpSpPr>
              <p:grpSpPr>
                <a:xfrm>
                  <a:off x="8489428" y="-1508814"/>
                  <a:ext cx="2144996" cy="5473255"/>
                  <a:chOff x="8489428" y="-1508814"/>
                  <a:chExt cx="2144996" cy="5473255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7375F42-E900-C14F-8FD4-64A79EC0356D}"/>
                      </a:ext>
                    </a:extLst>
                  </p:cNvPr>
                  <p:cNvGrpSpPr/>
                  <p:nvPr/>
                </p:nvGrpSpPr>
                <p:grpSpPr>
                  <a:xfrm>
                    <a:off x="9062464" y="-1508814"/>
                    <a:ext cx="1571960" cy="5381588"/>
                    <a:chOff x="5754784" y="-1921189"/>
                    <a:chExt cx="1571960" cy="5381588"/>
                  </a:xfrm>
                </p:grpSpPr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963BDAF8-2E73-2B4B-BD48-AA8E9D6AE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4784" y="-1921189"/>
                      <a:ext cx="1571960" cy="5381588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kumimoji="1" lang="en-US" altLang="ko-Kore-KR" dirty="0" err="1">
                          <a:solidFill>
                            <a:schemeClr val="tx1"/>
                          </a:solidFill>
                        </a:rPr>
                        <a:t>FIFOInterface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F000CF2D-D84F-BA4C-B1BE-71D11C730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303" y="-52409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590BA896-EB9B-A64B-9698-9400AD0DB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754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writable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CD1DB84E-3CEC-4649-B8CC-3B033BB06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98617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9294EBA0-E4CD-4B40-842D-4C68B3B87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1034392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6549090C-1CC4-3743-8F0A-2A8CA9EF9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2702858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din[114:0]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10B77FF4-D568-3F41-A40B-5CCE43171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3038633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dout</a:t>
                      </a:r>
                      <a:r>
                        <a:rPr kumimoji="1" lang="en-US" altLang="ko-Kore-KR" sz="1100" dirty="0"/>
                        <a:t>[114:0]</a:t>
                      </a:r>
                      <a:endParaRPr kumimoji="1" lang="ko-Kore-KR" altLang="en-US" sz="1100" dirty="0"/>
                    </a:p>
                  </p:txBody>
                </p:sp>
              </p:grp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3BF1B3EE-2981-154D-9CC4-82683F4B24DC}"/>
                      </a:ext>
                    </a:extLst>
                  </p:cNvPr>
                  <p:cNvGrpSpPr/>
                  <p:nvPr/>
                </p:nvGrpSpPr>
                <p:grpSpPr>
                  <a:xfrm>
                    <a:off x="8489428" y="3677872"/>
                    <a:ext cx="812339" cy="286569"/>
                    <a:chOff x="8489428" y="3677872"/>
                    <a:chExt cx="812339" cy="286569"/>
                  </a:xfrm>
                </p:grpSpPr>
                <p:sp>
                  <p:nvSpPr>
                    <p:cNvPr id="47" name="삼각형 46">
                      <a:extLst>
                        <a:ext uri="{FF2B5EF4-FFF2-40B4-BE49-F238E27FC236}">
                          <a16:creationId xmlns:a16="http://schemas.microsoft.com/office/drawing/2014/main" id="{09E533A5-97AD-6A4D-8114-9A0A336A7F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204195" y="367717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C5CE21F-9464-0845-A57B-8BE0A8D51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9428" y="3718220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49" name="꺾인 연결선[E] 48">
                      <a:extLst>
                        <a:ext uri="{FF2B5EF4-FFF2-40B4-BE49-F238E27FC236}">
                          <a16:creationId xmlns:a16="http://schemas.microsoft.com/office/drawing/2014/main" id="{3035DD97-4CC0-2840-A9AD-A82ED65AB531}"/>
                        </a:ext>
                      </a:extLst>
                    </p:cNvPr>
                    <p:cNvCxnSpPr>
                      <a:cxnSpLocks/>
                      <a:stCxn id="48" idx="0"/>
                      <a:endCxn id="47" idx="3"/>
                    </p:cNvCxnSpPr>
                    <p:nvPr/>
                  </p:nvCxnSpPr>
                  <p:spPr>
                    <a:xfrm rot="5400000" flipH="1" flipV="1">
                      <a:off x="9041180" y="3555902"/>
                      <a:ext cx="16736" cy="307901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4" name="삼각형 43">
                  <a:extLst>
                    <a:ext uri="{FF2B5EF4-FFF2-40B4-BE49-F238E27FC236}">
                      <a16:creationId xmlns:a16="http://schemas.microsoft.com/office/drawing/2014/main" id="{2D3FF45E-C020-B445-8798-A4EA830588DE}"/>
                    </a:ext>
                  </a:extLst>
                </p:cNvPr>
                <p:cNvSpPr/>
                <p:nvPr/>
              </p:nvSpPr>
              <p:spPr>
                <a:xfrm rot="5400000">
                  <a:off x="9202372" y="1675434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C5A378C-625B-B64B-BEC6-4991D3717F08}"/>
              </a:ext>
            </a:extLst>
          </p:cNvPr>
          <p:cNvGrpSpPr/>
          <p:nvPr/>
        </p:nvGrpSpPr>
        <p:grpSpPr>
          <a:xfrm>
            <a:off x="1033634" y="1569251"/>
            <a:ext cx="5803125" cy="4206862"/>
            <a:chOff x="1033634" y="1569251"/>
            <a:chExt cx="5803125" cy="4206862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7DAA0BED-3D6C-2140-96CC-B099F02A2450}"/>
                </a:ext>
              </a:extLst>
            </p:cNvPr>
            <p:cNvCxnSpPr>
              <a:stCxn id="7" idx="2"/>
              <a:endCxn id="55" idx="3"/>
            </p:cNvCxnSpPr>
            <p:nvPr/>
          </p:nvCxnSpPr>
          <p:spPr>
            <a:xfrm rot="16200000" flipH="1">
              <a:off x="1617205" y="1201946"/>
              <a:ext cx="3715086" cy="4882227"/>
            </a:xfrm>
            <a:prstGeom prst="bentConnector4">
              <a:avLst>
                <a:gd name="adj1" fmla="val 21175"/>
                <a:gd name="adj2" fmla="val 11660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798A1059-E31B-2E4B-A5AE-9F9F07F35900}"/>
                </a:ext>
              </a:extLst>
            </p:cNvPr>
            <p:cNvCxnSpPr>
              <a:stCxn id="11" idx="3"/>
              <a:endCxn id="55" idx="3"/>
            </p:cNvCxnSpPr>
            <p:nvPr/>
          </p:nvCxnSpPr>
          <p:spPr>
            <a:xfrm>
              <a:off x="4529079" y="1569251"/>
              <a:ext cx="1386783" cy="3931352"/>
            </a:xfrm>
            <a:prstGeom prst="bentConnector3">
              <a:avLst>
                <a:gd name="adj1" fmla="val 158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5FABB20-7254-4A4B-AD66-6DCEB654FA1E}"/>
                </a:ext>
              </a:extLst>
            </p:cNvPr>
            <p:cNvCxnSpPr/>
            <p:nvPr/>
          </p:nvCxnSpPr>
          <p:spPr>
            <a:xfrm flipH="1">
              <a:off x="6608226" y="544683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DBF3561-CAA7-9840-9DE8-5EA13643CE80}"/>
                </a:ext>
              </a:extLst>
            </p:cNvPr>
            <p:cNvSpPr txBox="1"/>
            <p:nvPr/>
          </p:nvSpPr>
          <p:spPr>
            <a:xfrm>
              <a:off x="6454923" y="552989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121</a:t>
              </a:r>
              <a:endParaRPr kumimoji="1" lang="ko-Kore-KR" altLang="en-US" sz="1000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04221F8-0332-B848-B5C8-754E1AFBC941}"/>
              </a:ext>
            </a:extLst>
          </p:cNvPr>
          <p:cNvGrpSpPr/>
          <p:nvPr/>
        </p:nvGrpSpPr>
        <p:grpSpPr>
          <a:xfrm>
            <a:off x="6840685" y="5298515"/>
            <a:ext cx="4872342" cy="271429"/>
            <a:chOff x="7319658" y="5298515"/>
            <a:chExt cx="4872342" cy="27142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D595CBD-1AFF-824F-9582-334E91F58255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377DABC-E180-F944-97F3-3848FC97B977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65A2E0A-1252-EA42-9D81-D1597E514502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5C9967-4FDD-A045-807D-D3FFB0AE9809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0E73908-FDDD-E246-98D1-B60642CA1D9D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764B53E-945E-FC42-BBF2-E6E428A323F6}"/>
                </a:ext>
              </a:extLst>
            </p:cNvPr>
            <p:cNvSpPr/>
            <p:nvPr/>
          </p:nvSpPr>
          <p:spPr>
            <a:xfrm>
              <a:off x="7319658" y="5298515"/>
              <a:ext cx="4872342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A0864923-C5C8-E947-9220-D6FF79826232}"/>
              </a:ext>
            </a:extLst>
          </p:cNvPr>
          <p:cNvCxnSpPr>
            <a:stCxn id="52" idx="1"/>
            <a:endCxn id="6" idx="1"/>
          </p:cNvCxnSpPr>
          <p:nvPr/>
        </p:nvCxnSpPr>
        <p:spPr>
          <a:xfrm rot="10800000">
            <a:off x="352072" y="1228515"/>
            <a:ext cx="4674402" cy="1575984"/>
          </a:xfrm>
          <a:prstGeom prst="bentConnector3">
            <a:avLst>
              <a:gd name="adj1" fmla="val 104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E9DE9B05-9ADC-D244-884D-6409337580CD}"/>
              </a:ext>
            </a:extLst>
          </p:cNvPr>
          <p:cNvCxnSpPr>
            <a:stCxn id="5" idx="0"/>
            <a:endCxn id="51" idx="3"/>
          </p:cNvCxnSpPr>
          <p:nvPr/>
        </p:nvCxnSpPr>
        <p:spPr>
          <a:xfrm rot="16200000" flipH="1">
            <a:off x="2472273" y="-1042321"/>
            <a:ext cx="1574218" cy="5057717"/>
          </a:xfrm>
          <a:prstGeom prst="bentConnector4">
            <a:avLst>
              <a:gd name="adj1" fmla="val -7177"/>
              <a:gd name="adj2" fmla="val 12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D563F77-8474-A84F-97E5-93C20E353511}"/>
              </a:ext>
            </a:extLst>
          </p:cNvPr>
          <p:cNvGrpSpPr/>
          <p:nvPr/>
        </p:nvGrpSpPr>
        <p:grpSpPr>
          <a:xfrm>
            <a:off x="3321221" y="5619265"/>
            <a:ext cx="2149946" cy="469162"/>
            <a:chOff x="3321221" y="5619265"/>
            <a:chExt cx="2149946" cy="469162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DC9DC153-9549-2E41-8BDB-CFB1F1834E00}"/>
                </a:ext>
              </a:extLst>
            </p:cNvPr>
            <p:cNvCxnSpPr>
              <a:stCxn id="56" idx="2"/>
              <a:endCxn id="22" idx="2"/>
            </p:cNvCxnSpPr>
            <p:nvPr/>
          </p:nvCxnSpPr>
          <p:spPr>
            <a:xfrm rot="5400000" flipH="1">
              <a:off x="4361408" y="4879020"/>
              <a:ext cx="369513" cy="1850004"/>
            </a:xfrm>
            <a:prstGeom prst="bentConnector3">
              <a:avLst>
                <a:gd name="adj1" fmla="val -61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419F801-8C22-C749-ABE2-A194D7C87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189" y="5771868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C9FC41-F1A9-7141-8678-BCB6A8635382}"/>
                </a:ext>
              </a:extLst>
            </p:cNvPr>
            <p:cNvSpPr txBox="1"/>
            <p:nvPr/>
          </p:nvSpPr>
          <p:spPr>
            <a:xfrm>
              <a:off x="3321221" y="5842206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109</a:t>
              </a:r>
              <a:endParaRPr kumimoji="1" lang="ko-Kore-KR" altLang="en-US" sz="1000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B20E1B4-3D2A-1E44-9729-851F83CFF974}"/>
              </a:ext>
            </a:extLst>
          </p:cNvPr>
          <p:cNvGrpSpPr/>
          <p:nvPr/>
        </p:nvGrpSpPr>
        <p:grpSpPr>
          <a:xfrm>
            <a:off x="730522" y="4899107"/>
            <a:ext cx="4740645" cy="1089671"/>
            <a:chOff x="730522" y="4899107"/>
            <a:chExt cx="4740645" cy="1089671"/>
          </a:xfrm>
        </p:grpSpPr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C68CCAD7-17DE-3D41-B362-FF72C7C0D2C0}"/>
                </a:ext>
              </a:extLst>
            </p:cNvPr>
            <p:cNvCxnSpPr>
              <a:stCxn id="56" idx="2"/>
              <a:endCxn id="18" idx="2"/>
            </p:cNvCxnSpPr>
            <p:nvPr/>
          </p:nvCxnSpPr>
          <p:spPr>
            <a:xfrm rot="5400000" flipH="1">
              <a:off x="2707565" y="3225177"/>
              <a:ext cx="1089671" cy="4437532"/>
            </a:xfrm>
            <a:prstGeom prst="bentConnector3">
              <a:avLst>
                <a:gd name="adj1" fmla="val -209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7CA919D-94C6-E742-A2E6-35196CD67E94}"/>
                </a:ext>
              </a:extLst>
            </p:cNvPr>
            <p:cNvCxnSpPr/>
            <p:nvPr/>
          </p:nvCxnSpPr>
          <p:spPr>
            <a:xfrm flipH="1">
              <a:off x="992352" y="542347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645B031-3664-4848-BF93-C0E4EE8C771F}"/>
                </a:ext>
              </a:extLst>
            </p:cNvPr>
            <p:cNvSpPr txBox="1"/>
            <p:nvPr/>
          </p:nvSpPr>
          <p:spPr>
            <a:xfrm>
              <a:off x="730522" y="550060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</a:t>
              </a:r>
              <a:endParaRPr kumimoji="1" lang="ko-Kore-KR" altLang="en-US" sz="1000" dirty="0"/>
            </a:p>
          </p:txBody>
        </p:sp>
      </p:grp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C74EDA3D-87CA-4E48-92FD-D328661625AE}"/>
              </a:ext>
            </a:extLst>
          </p:cNvPr>
          <p:cNvCxnSpPr>
            <a:stCxn id="54" idx="1"/>
            <a:endCxn id="17" idx="3"/>
          </p:cNvCxnSpPr>
          <p:nvPr/>
        </p:nvCxnSpPr>
        <p:spPr>
          <a:xfrm rot="10800000" flipV="1">
            <a:off x="1108975" y="3832137"/>
            <a:ext cx="3917498" cy="509968"/>
          </a:xfrm>
          <a:prstGeom prst="bentConnector3">
            <a:avLst>
              <a:gd name="adj1" fmla="val 61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E2A1034D-A09D-9C40-871F-7ADFC89275D0}"/>
              </a:ext>
            </a:extLst>
          </p:cNvPr>
          <p:cNvCxnSpPr>
            <a:stCxn id="16" idx="0"/>
            <a:endCxn id="53" idx="0"/>
          </p:cNvCxnSpPr>
          <p:nvPr/>
        </p:nvCxnSpPr>
        <p:spPr>
          <a:xfrm rot="5400000" flipH="1" flipV="1">
            <a:off x="2833197" y="1241289"/>
            <a:ext cx="469056" cy="4674402"/>
          </a:xfrm>
          <a:prstGeom prst="bentConnector3">
            <a:avLst>
              <a:gd name="adj1" fmla="val 148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11A77D7-5DC6-A84A-81AC-5CC8BF37A289}"/>
              </a:ext>
            </a:extLst>
          </p:cNvPr>
          <p:cNvGrpSpPr/>
          <p:nvPr/>
        </p:nvGrpSpPr>
        <p:grpSpPr>
          <a:xfrm>
            <a:off x="947058" y="6330744"/>
            <a:ext cx="4893990" cy="271429"/>
            <a:chOff x="7330668" y="5298515"/>
            <a:chExt cx="4893990" cy="27142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F3C9811-0AE2-7C40-B40D-809DF520E5AD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D0E7968-12EF-A444-911E-78765E7E069C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48D91BA-AC34-8443-A088-8A0488BA8691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F11E25-DE77-834D-B1F7-75C0421B6ECA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C7120DA-8805-AE4F-98AC-1F00AD1FF7C9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89AB441-71A0-EC45-B11E-45D09DA0FCEC}"/>
                </a:ext>
              </a:extLst>
            </p:cNvPr>
            <p:cNvSpPr/>
            <p:nvPr/>
          </p:nvSpPr>
          <p:spPr>
            <a:xfrm>
              <a:off x="7330668" y="5298515"/>
              <a:ext cx="4893990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날짜 개체 틀 27">
            <a:extLst>
              <a:ext uri="{FF2B5EF4-FFF2-40B4-BE49-F238E27FC236}">
                <a16:creationId xmlns:a16="http://schemas.microsoft.com/office/drawing/2014/main" id="{A24E8BC3-79B4-0E4C-A373-727A6A39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A3CF77CE-2B5F-B24A-9CAA-D5F398EC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1946436-F184-8541-B243-347363C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62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B19FD-848B-244C-B899-3B13AC8A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SED:Gates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A45B153-A455-2044-BC27-F5CA7A71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9F055FB-899A-F348-94F5-38496EF1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3023F6F-668F-654D-9216-D7D3900D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092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BE97FF-4F50-374A-AA8C-BF042AEA70DB}"/>
              </a:ext>
            </a:extLst>
          </p:cNvPr>
          <p:cNvGrpSpPr/>
          <p:nvPr/>
        </p:nvGrpSpPr>
        <p:grpSpPr>
          <a:xfrm>
            <a:off x="3306648" y="1040705"/>
            <a:ext cx="4523614" cy="2388295"/>
            <a:chOff x="2099394" y="199253"/>
            <a:chExt cx="4523614" cy="23882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B38AE-6E6F-A249-B267-E3DC745486ED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342B29-ADEF-1C44-9EA5-26CBF1780EED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984250-AA3C-1542-90DB-56EE2003FC45}"/>
                </a:ext>
              </a:extLst>
            </p:cNvPr>
            <p:cNvSpPr/>
            <p:nvPr/>
          </p:nvSpPr>
          <p:spPr>
            <a:xfrm>
              <a:off x="2269498" y="143364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1D5C95-71A7-2947-80D4-A80768717609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A1A33F-D330-394D-A26C-F3B10DD7F21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5466093-33C6-864F-8FCB-27D1BB7C036F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D59A000-43EE-F942-B91E-61DD7D246D55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7E7B88-A282-FA49-A62A-DC9E29937CCE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0ED24DA-B29A-724F-8174-D6FC0963F1AE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A0B8E8-5E83-094B-A5D7-3425E2DBEB65}"/>
                </a:ext>
              </a:extLst>
            </p:cNvPr>
            <p:cNvSpPr/>
            <p:nvPr/>
          </p:nvSpPr>
          <p:spPr>
            <a:xfrm>
              <a:off x="2099394" y="199253"/>
              <a:ext cx="4523614" cy="2388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346C5A5-9F92-DC49-8FB3-BA5FC4C54DEE}"/>
              </a:ext>
            </a:extLst>
          </p:cNvPr>
          <p:cNvCxnSpPr>
            <a:stCxn id="12" idx="3"/>
            <a:endCxn id="23" idx="3"/>
          </p:cNvCxnSpPr>
          <p:nvPr/>
        </p:nvCxnSpPr>
        <p:spPr>
          <a:xfrm>
            <a:off x="7289831" y="2337593"/>
            <a:ext cx="12700" cy="3135684"/>
          </a:xfrm>
          <a:prstGeom prst="bentConnector3">
            <a:avLst>
              <a:gd name="adj1" fmla="val 1171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B674F03C-C986-4744-9475-B8B6C1F2BDEE}"/>
              </a:ext>
            </a:extLst>
          </p:cNvPr>
          <p:cNvCxnSpPr>
            <a:stCxn id="10" idx="3"/>
            <a:endCxn id="21" idx="3"/>
          </p:cNvCxnSpPr>
          <p:nvPr/>
        </p:nvCxnSpPr>
        <p:spPr>
          <a:xfrm>
            <a:off x="7303255" y="1962452"/>
            <a:ext cx="12700" cy="3135684"/>
          </a:xfrm>
          <a:prstGeom prst="bentConnector3">
            <a:avLst>
              <a:gd name="adj1" fmla="val 5272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B93E8021-BA48-4341-8FE6-AAB5BA469094}"/>
              </a:ext>
            </a:extLst>
          </p:cNvPr>
          <p:cNvCxnSpPr>
            <a:stCxn id="13" idx="3"/>
            <a:endCxn id="24" idx="3"/>
          </p:cNvCxnSpPr>
          <p:nvPr/>
        </p:nvCxnSpPr>
        <p:spPr>
          <a:xfrm>
            <a:off x="7303255" y="2707450"/>
            <a:ext cx="12700" cy="3135684"/>
          </a:xfrm>
          <a:prstGeom prst="bentConnector3">
            <a:avLst>
              <a:gd name="adj1" fmla="val 7051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A58DC9-A366-2945-8A5E-9BA8BAA9A587}"/>
              </a:ext>
            </a:extLst>
          </p:cNvPr>
          <p:cNvCxnSpPr>
            <a:stCxn id="14" idx="3"/>
            <a:endCxn id="25" idx="3"/>
          </p:cNvCxnSpPr>
          <p:nvPr/>
        </p:nvCxnSpPr>
        <p:spPr>
          <a:xfrm>
            <a:off x="7303255" y="3080592"/>
            <a:ext cx="12700" cy="3135684"/>
          </a:xfrm>
          <a:prstGeom prst="bentConnector3">
            <a:avLst>
              <a:gd name="adj1" fmla="val 9084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E39F801-607F-6048-BA65-E72714879076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3476752" y="2427494"/>
            <a:ext cx="12700" cy="3770875"/>
          </a:xfrm>
          <a:prstGeom prst="bentConnector3">
            <a:avLst>
              <a:gd name="adj1" fmla="val 3302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630919-0406-7746-A4CE-4D79762BB880}"/>
              </a:ext>
            </a:extLst>
          </p:cNvPr>
          <p:cNvGrpSpPr/>
          <p:nvPr/>
        </p:nvGrpSpPr>
        <p:grpSpPr>
          <a:xfrm>
            <a:off x="3306648" y="4212008"/>
            <a:ext cx="4523614" cy="2296097"/>
            <a:chOff x="174341" y="3837747"/>
            <a:chExt cx="4523614" cy="22960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7CE81C3-4DBD-1C45-999E-7BD910407E47}"/>
                </a:ext>
              </a:extLst>
            </p:cNvPr>
            <p:cNvGrpSpPr/>
            <p:nvPr/>
          </p:nvGrpSpPr>
          <p:grpSpPr>
            <a:xfrm>
              <a:off x="174341" y="3837747"/>
              <a:ext cx="4523614" cy="2296097"/>
              <a:chOff x="2099394" y="692073"/>
              <a:chExt cx="4523614" cy="229609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7746DA-96DC-D540-BC9C-4E95A48370AA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D3481EC-7A80-A543-976A-9711AD0A31E5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3667DB-FDF5-3A46-BF5B-68A72A53679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EF52C9B-0D17-164B-B623-41C53009912C}"/>
                  </a:ext>
                </a:extLst>
              </p:cNvPr>
              <p:cNvGrpSpPr/>
              <p:nvPr/>
            </p:nvGrpSpPr>
            <p:grpSpPr>
              <a:xfrm>
                <a:off x="4638299" y="1057943"/>
                <a:ext cx="1815833" cy="1872849"/>
                <a:chOff x="4638298" y="1494820"/>
                <a:chExt cx="1815833" cy="1872849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67DCC32-8978-584B-AB4A-8F52495AA84A}"/>
                    </a:ext>
                  </a:extLst>
                </p:cNvPr>
                <p:cNvSpPr/>
                <p:nvPr/>
              </p:nvSpPr>
              <p:spPr>
                <a:xfrm>
                  <a:off x="4740237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872046-521F-CF4D-8EC1-571857F003FF}"/>
                    </a:ext>
                  </a:extLst>
                </p:cNvPr>
                <p:cNvSpPr/>
                <p:nvPr/>
              </p:nvSpPr>
              <p:spPr>
                <a:xfrm>
                  <a:off x="4638298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5070596-F9C7-874E-9C68-DD9DC163EE33}"/>
                    </a:ext>
                  </a:extLst>
                </p:cNvPr>
                <p:cNvSpPr/>
                <p:nvPr/>
              </p:nvSpPr>
              <p:spPr>
                <a:xfrm>
                  <a:off x="4726813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5785AB5-8CC4-774C-9A75-BC66D2F79B68}"/>
                    </a:ext>
                  </a:extLst>
                </p:cNvPr>
                <p:cNvSpPr/>
                <p:nvPr/>
              </p:nvSpPr>
              <p:spPr>
                <a:xfrm>
                  <a:off x="4740237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37B5807-FC2D-6E47-BDE0-805C1B7B5BA3}"/>
                    </a:ext>
                  </a:extLst>
                </p:cNvPr>
                <p:cNvSpPr/>
                <p:nvPr/>
              </p:nvSpPr>
              <p:spPr>
                <a:xfrm>
                  <a:off x="4740237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8A48606-1458-D54E-83C6-CA048D6EE32D}"/>
                  </a:ext>
                </a:extLst>
              </p:cNvPr>
              <p:cNvSpPr/>
              <p:nvPr/>
            </p:nvSpPr>
            <p:spPr>
              <a:xfrm>
                <a:off x="2099394" y="692073"/>
                <a:ext cx="452361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output[0,1,2,…,7]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932B3A6-CCB3-3042-BA2E-B2360BBF5F4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FBB2E0-A3C0-0C48-8288-25507CB6D438}"/>
              </a:ext>
            </a:extLst>
          </p:cNvPr>
          <p:cNvGrpSpPr/>
          <p:nvPr/>
        </p:nvGrpSpPr>
        <p:grpSpPr>
          <a:xfrm rot="10800000">
            <a:off x="7455214" y="358868"/>
            <a:ext cx="374904" cy="290333"/>
            <a:chOff x="5909398" y="4971788"/>
            <a:chExt cx="374904" cy="290333"/>
          </a:xfrm>
        </p:grpSpPr>
        <p:sp>
          <p:nvSpPr>
            <p:cNvPr id="46" name="지연 45">
              <a:extLst>
                <a:ext uri="{FF2B5EF4-FFF2-40B4-BE49-F238E27FC236}">
                  <a16:creationId xmlns:a16="http://schemas.microsoft.com/office/drawing/2014/main" id="{B8C75748-50B0-A042-AFD4-A35636B5F152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7FF256E-E021-2D4D-81FA-03ACE6EBEB9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45E80EF-64BB-0341-91B7-F06AFF254116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4D16E1F-68A0-5E4A-B09E-9BB745570251}"/>
              </a:ext>
            </a:extLst>
          </p:cNvPr>
          <p:cNvGrpSpPr/>
          <p:nvPr/>
        </p:nvGrpSpPr>
        <p:grpSpPr>
          <a:xfrm rot="5400000">
            <a:off x="4779173" y="3661344"/>
            <a:ext cx="374904" cy="290333"/>
            <a:chOff x="5909398" y="4971788"/>
            <a:chExt cx="374904" cy="290333"/>
          </a:xfrm>
        </p:grpSpPr>
        <p:sp>
          <p:nvSpPr>
            <p:cNvPr id="50" name="지연 49">
              <a:extLst>
                <a:ext uri="{FF2B5EF4-FFF2-40B4-BE49-F238E27FC236}">
                  <a16:creationId xmlns:a16="http://schemas.microsoft.com/office/drawing/2014/main" id="{973FD782-8E9D-6445-9F5B-B0B55ED621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8B0D39-944B-C14D-881A-DB22B97481A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A875D93-8296-BB45-A339-8EAB21981F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3F2EA3CB-806E-5048-B8A5-163A50BD2D8B}"/>
              </a:ext>
            </a:extLst>
          </p:cNvPr>
          <p:cNvCxnSpPr>
            <a:stCxn id="6" idx="3"/>
            <a:endCxn id="51" idx="2"/>
          </p:cNvCxnSpPr>
          <p:nvPr/>
        </p:nvCxnSpPr>
        <p:spPr>
          <a:xfrm>
            <a:off x="4241282" y="2037883"/>
            <a:ext cx="636482" cy="1588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A3F64520-E6B7-3A4A-9CAA-EB320435945E}"/>
              </a:ext>
            </a:extLst>
          </p:cNvPr>
          <p:cNvCxnSpPr>
            <a:stCxn id="5" idx="3"/>
            <a:endCxn id="52" idx="2"/>
          </p:cNvCxnSpPr>
          <p:nvPr/>
        </p:nvCxnSpPr>
        <p:spPr>
          <a:xfrm>
            <a:off x="4241282" y="1661196"/>
            <a:ext cx="815972" cy="196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6ECF160-FA70-4744-8C83-00F8F7FCFE5C}"/>
              </a:ext>
            </a:extLst>
          </p:cNvPr>
          <p:cNvSpPr/>
          <p:nvPr/>
        </p:nvSpPr>
        <p:spPr>
          <a:xfrm>
            <a:off x="8859134" y="2185193"/>
            <a:ext cx="16349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E5972D87-CA2F-C744-803A-FA0926220AB3}"/>
              </a:ext>
            </a:extLst>
          </p:cNvPr>
          <p:cNvCxnSpPr>
            <a:stCxn id="12" idx="3"/>
            <a:endCxn id="48" idx="2"/>
          </p:cNvCxnSpPr>
          <p:nvPr/>
        </p:nvCxnSpPr>
        <p:spPr>
          <a:xfrm flipV="1">
            <a:off x="7289831" y="594663"/>
            <a:ext cx="535334" cy="1742930"/>
          </a:xfrm>
          <a:prstGeom prst="bentConnector3">
            <a:avLst>
              <a:gd name="adj1" fmla="val 277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7CE52FD-2664-EF45-8DAC-EBAD6AC2B076}"/>
              </a:ext>
            </a:extLst>
          </p:cNvPr>
          <p:cNvCxnSpPr>
            <a:stCxn id="57" idx="0"/>
            <a:endCxn id="47" idx="2"/>
          </p:cNvCxnSpPr>
          <p:nvPr/>
        </p:nvCxnSpPr>
        <p:spPr>
          <a:xfrm rot="16200000" flipV="1">
            <a:off x="7864576" y="373161"/>
            <a:ext cx="1770020" cy="1854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CFD1921E-A3C9-AF4F-B354-0D3C3E65CCEE}"/>
              </a:ext>
            </a:extLst>
          </p:cNvPr>
          <p:cNvCxnSpPr>
            <a:stCxn id="46" idx="3"/>
            <a:endCxn id="5" idx="0"/>
          </p:cNvCxnSpPr>
          <p:nvPr/>
        </p:nvCxnSpPr>
        <p:spPr>
          <a:xfrm rot="10800000" flipV="1">
            <a:off x="3862832" y="504034"/>
            <a:ext cx="3592383" cy="1004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EC18E0D5-17BC-6C4E-91C0-B4FFBB6600F3}"/>
              </a:ext>
            </a:extLst>
          </p:cNvPr>
          <p:cNvCxnSpPr>
            <a:stCxn id="50" idx="3"/>
            <a:endCxn id="16" idx="3"/>
          </p:cNvCxnSpPr>
          <p:nvPr/>
        </p:nvCxnSpPr>
        <p:spPr>
          <a:xfrm rot="5400000">
            <a:off x="4054214" y="4181032"/>
            <a:ext cx="1099481" cy="725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2A3847-C976-2342-9A8B-C03BF6633DE1}"/>
              </a:ext>
            </a:extLst>
          </p:cNvPr>
          <p:cNvSpPr/>
          <p:nvPr/>
        </p:nvSpPr>
        <p:spPr>
          <a:xfrm>
            <a:off x="5224906" y="3630808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F5A30988-813B-E94F-8F7B-2D774DEFED0F}"/>
              </a:ext>
            </a:extLst>
          </p:cNvPr>
          <p:cNvCxnSpPr>
            <a:stCxn id="66" idx="2"/>
            <a:endCxn id="17" idx="3"/>
          </p:cNvCxnSpPr>
          <p:nvPr/>
        </p:nvCxnSpPr>
        <p:spPr>
          <a:xfrm rot="5400000">
            <a:off x="4320374" y="4306518"/>
            <a:ext cx="1535795" cy="793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F974AE82-9FEA-8246-81AB-3E4D80A4D741}"/>
              </a:ext>
            </a:extLst>
          </p:cNvPr>
          <p:cNvCxnSpPr>
            <a:stCxn id="66" idx="2"/>
            <a:endCxn id="39" idx="3"/>
          </p:cNvCxnSpPr>
          <p:nvPr/>
        </p:nvCxnSpPr>
        <p:spPr>
          <a:xfrm rot="5400000">
            <a:off x="4381512" y="4731104"/>
            <a:ext cx="1899242" cy="3082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D7C6BC-D426-EB4F-A412-778FAEED8B7B}"/>
              </a:ext>
            </a:extLst>
          </p:cNvPr>
          <p:cNvSpPr/>
          <p:nvPr/>
        </p:nvSpPr>
        <p:spPr>
          <a:xfrm>
            <a:off x="1104260" y="155644"/>
            <a:ext cx="9903710" cy="6517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Gates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82D0BCD-B4FD-6D49-861D-7CE4E5F8E345}"/>
              </a:ext>
            </a:extLst>
          </p:cNvPr>
          <p:cNvCxnSpPr/>
          <p:nvPr/>
        </p:nvCxnSpPr>
        <p:spPr>
          <a:xfrm flipH="1">
            <a:off x="7959009" y="54013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0FAD4C2-A49B-6446-9E55-3884553D9566}"/>
              </a:ext>
            </a:extLst>
          </p:cNvPr>
          <p:cNvSpPr txBox="1"/>
          <p:nvPr/>
        </p:nvSpPr>
        <p:spPr>
          <a:xfrm>
            <a:off x="7805706" y="62319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B69BBF-0EA2-8246-ABBD-5A3FAC74A891}"/>
              </a:ext>
            </a:extLst>
          </p:cNvPr>
          <p:cNvSpPr txBox="1"/>
          <p:nvPr/>
        </p:nvSpPr>
        <p:spPr>
          <a:xfrm>
            <a:off x="8011399" y="396995"/>
            <a:ext cx="1058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timestamp[63:3]</a:t>
            </a:r>
            <a:endParaRPr kumimoji="1" lang="ko-Kore-KR" altLang="en-US" sz="1000" dirty="0"/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70C70E5C-B6A5-9848-8DEC-A112A6F40300}"/>
              </a:ext>
            </a:extLst>
          </p:cNvPr>
          <p:cNvCxnSpPr/>
          <p:nvPr/>
        </p:nvCxnSpPr>
        <p:spPr>
          <a:xfrm flipH="1">
            <a:off x="7482682" y="541580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C71138B-4ED2-AC47-8008-24C386120ED7}"/>
              </a:ext>
            </a:extLst>
          </p:cNvPr>
          <p:cNvSpPr txBox="1"/>
          <p:nvPr/>
        </p:nvSpPr>
        <p:spPr>
          <a:xfrm>
            <a:off x="7329379" y="54988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C08D2B-4F8B-8740-B9BE-DA305F67D401}"/>
              </a:ext>
            </a:extLst>
          </p:cNvPr>
          <p:cNvSpPr txBox="1"/>
          <p:nvPr/>
        </p:nvSpPr>
        <p:spPr>
          <a:xfrm>
            <a:off x="8742159" y="5268081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timestamp[2:0]</a:t>
            </a:r>
            <a:endParaRPr kumimoji="1" lang="ko-Kore-KR" altLang="en-US" sz="1000" dirty="0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A566875E-5C4E-8141-9AEA-68A3FD6BC1B4}"/>
              </a:ext>
            </a:extLst>
          </p:cNvPr>
          <p:cNvCxnSpPr/>
          <p:nvPr/>
        </p:nvCxnSpPr>
        <p:spPr>
          <a:xfrm flipH="1">
            <a:off x="7487796" y="503967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1675755-03C1-354E-B846-6040C13450F0}"/>
              </a:ext>
            </a:extLst>
          </p:cNvPr>
          <p:cNvSpPr txBox="1"/>
          <p:nvPr/>
        </p:nvSpPr>
        <p:spPr>
          <a:xfrm>
            <a:off x="7334493" y="512273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5</a:t>
            </a:r>
            <a:endParaRPr kumimoji="1" lang="ko-Kore-KR" altLang="en-US" sz="1000" dirty="0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B0F6E175-CCEF-8342-B26D-51160C2840E0}"/>
              </a:ext>
            </a:extLst>
          </p:cNvPr>
          <p:cNvCxnSpPr/>
          <p:nvPr/>
        </p:nvCxnSpPr>
        <p:spPr>
          <a:xfrm flipH="1">
            <a:off x="7483322" y="580139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5DFCD22-D394-3A43-B5D8-F6519F0ECE9B}"/>
              </a:ext>
            </a:extLst>
          </p:cNvPr>
          <p:cNvSpPr txBox="1"/>
          <p:nvPr/>
        </p:nvSpPr>
        <p:spPr>
          <a:xfrm>
            <a:off x="7330019" y="58844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D44D0015-3DF9-4A4B-B280-07AB103EC1BB}"/>
              </a:ext>
            </a:extLst>
          </p:cNvPr>
          <p:cNvCxnSpPr/>
          <p:nvPr/>
        </p:nvCxnSpPr>
        <p:spPr>
          <a:xfrm flipH="1">
            <a:off x="7483322" y="616829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994F1AF-C48F-0149-ADB6-D92A7BC8D8F0}"/>
              </a:ext>
            </a:extLst>
          </p:cNvPr>
          <p:cNvSpPr txBox="1"/>
          <p:nvPr/>
        </p:nvSpPr>
        <p:spPr>
          <a:xfrm>
            <a:off x="7330019" y="625135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888123ED-5429-BC44-B027-62551D061CC9}"/>
              </a:ext>
            </a:extLst>
          </p:cNvPr>
          <p:cNvCxnSpPr/>
          <p:nvPr/>
        </p:nvCxnSpPr>
        <p:spPr>
          <a:xfrm flipH="1">
            <a:off x="3164286" y="61332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37FE25E-B53A-4A45-9AB2-72CD15817214}"/>
              </a:ext>
            </a:extLst>
          </p:cNvPr>
          <p:cNvSpPr txBox="1"/>
          <p:nvPr/>
        </p:nvSpPr>
        <p:spPr>
          <a:xfrm>
            <a:off x="3010983" y="62162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</a:t>
            </a:r>
            <a:endParaRPr kumimoji="1" lang="ko-Kore-KR" altLang="en-US" sz="1000" dirty="0"/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F3E6D8CE-C559-8443-81DC-7E9EA42849F0}"/>
              </a:ext>
            </a:extLst>
          </p:cNvPr>
          <p:cNvCxnSpPr/>
          <p:nvPr/>
        </p:nvCxnSpPr>
        <p:spPr>
          <a:xfrm flipH="1">
            <a:off x="7975168" y="35103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8641623-0B7C-5F48-8A83-38A7C32BF7F3}"/>
              </a:ext>
            </a:extLst>
          </p:cNvPr>
          <p:cNvSpPr txBox="1"/>
          <p:nvPr/>
        </p:nvSpPr>
        <p:spPr>
          <a:xfrm>
            <a:off x="7809905" y="14624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8A9264-9C14-724D-803F-0D28C1368450}"/>
              </a:ext>
            </a:extLst>
          </p:cNvPr>
          <p:cNvSpPr txBox="1"/>
          <p:nvPr/>
        </p:nvSpPr>
        <p:spPr>
          <a:xfrm>
            <a:off x="5260460" y="55546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E11A1F27-9EB7-3542-802D-FD03C2101F72}"/>
              </a:ext>
            </a:extLst>
          </p:cNvPr>
          <p:cNvCxnSpPr>
            <a:cxnSpLocks/>
            <a:stCxn id="67" idx="0"/>
            <a:endCxn id="74" idx="3"/>
          </p:cNvCxnSpPr>
          <p:nvPr/>
        </p:nvCxnSpPr>
        <p:spPr>
          <a:xfrm rot="5400000" flipH="1" flipV="1">
            <a:off x="5787975" y="54073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삼각형 73">
            <a:extLst>
              <a:ext uri="{FF2B5EF4-FFF2-40B4-BE49-F238E27FC236}">
                <a16:creationId xmlns:a16="http://schemas.microsoft.com/office/drawing/2014/main" id="{FC9E04C4-BE1D-214F-8222-2BCF1581F10D}"/>
              </a:ext>
            </a:extLst>
          </p:cNvPr>
          <p:cNvSpPr/>
          <p:nvPr/>
        </p:nvSpPr>
        <p:spPr>
          <a:xfrm rot="5400000">
            <a:off x="5935975" y="55043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72F19A-1BD4-F042-9CA4-56C6DE9174EE}"/>
              </a:ext>
            </a:extLst>
          </p:cNvPr>
          <p:cNvSpPr txBox="1"/>
          <p:nvPr/>
        </p:nvSpPr>
        <p:spPr>
          <a:xfrm>
            <a:off x="5270507" y="593721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ED876262-7F31-BD4A-9200-4A3156708555}"/>
              </a:ext>
            </a:extLst>
          </p:cNvPr>
          <p:cNvCxnSpPr>
            <a:cxnSpLocks/>
            <a:stCxn id="76" idx="0"/>
            <a:endCxn id="78" idx="3"/>
          </p:cNvCxnSpPr>
          <p:nvPr/>
        </p:nvCxnSpPr>
        <p:spPr>
          <a:xfrm rot="5400000" flipH="1" flipV="1">
            <a:off x="5798022" y="578991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삼각형 77">
            <a:extLst>
              <a:ext uri="{FF2B5EF4-FFF2-40B4-BE49-F238E27FC236}">
                <a16:creationId xmlns:a16="http://schemas.microsoft.com/office/drawing/2014/main" id="{3BD25DC3-AD13-4349-8CA5-BE97BF6F917C}"/>
              </a:ext>
            </a:extLst>
          </p:cNvPr>
          <p:cNvSpPr/>
          <p:nvPr/>
        </p:nvSpPr>
        <p:spPr>
          <a:xfrm rot="5400000">
            <a:off x="5946022" y="588694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2C1FB5-C897-1B4F-B9FB-35BE31564C08}"/>
              </a:ext>
            </a:extLst>
          </p:cNvPr>
          <p:cNvSpPr txBox="1"/>
          <p:nvPr/>
        </p:nvSpPr>
        <p:spPr>
          <a:xfrm>
            <a:off x="5270506" y="628948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FF53C1C-6B17-5C42-A5E0-C90FF0D8428D}"/>
              </a:ext>
            </a:extLst>
          </p:cNvPr>
          <p:cNvCxnSpPr>
            <a:cxnSpLocks/>
            <a:stCxn id="79" idx="0"/>
            <a:endCxn id="94" idx="3"/>
          </p:cNvCxnSpPr>
          <p:nvPr/>
        </p:nvCxnSpPr>
        <p:spPr>
          <a:xfrm rot="5400000" flipH="1" flipV="1">
            <a:off x="5798021" y="614218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삼각형 93">
            <a:extLst>
              <a:ext uri="{FF2B5EF4-FFF2-40B4-BE49-F238E27FC236}">
                <a16:creationId xmlns:a16="http://schemas.microsoft.com/office/drawing/2014/main" id="{8CA71BD5-9DA5-5141-AB96-250A40744A25}"/>
              </a:ext>
            </a:extLst>
          </p:cNvPr>
          <p:cNvSpPr/>
          <p:nvPr/>
        </p:nvSpPr>
        <p:spPr>
          <a:xfrm rot="5400000">
            <a:off x="5946021" y="623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5B6F76-BAAD-8E42-A098-83583F822150}"/>
              </a:ext>
            </a:extLst>
          </p:cNvPr>
          <p:cNvSpPr txBox="1"/>
          <p:nvPr/>
        </p:nvSpPr>
        <p:spPr>
          <a:xfrm>
            <a:off x="5270506" y="52053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6F9F213C-060C-8340-A912-4DFA6D9B9BCF}"/>
              </a:ext>
            </a:extLst>
          </p:cNvPr>
          <p:cNvCxnSpPr>
            <a:cxnSpLocks/>
            <a:stCxn id="95" idx="0"/>
            <a:endCxn id="97" idx="3"/>
          </p:cNvCxnSpPr>
          <p:nvPr/>
        </p:nvCxnSpPr>
        <p:spPr>
          <a:xfrm rot="5400000" flipH="1" flipV="1">
            <a:off x="5798021" y="505806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삼각형 96">
            <a:extLst>
              <a:ext uri="{FF2B5EF4-FFF2-40B4-BE49-F238E27FC236}">
                <a16:creationId xmlns:a16="http://schemas.microsoft.com/office/drawing/2014/main" id="{BC0F2CD4-47A3-D947-9DC2-0866CB85C175}"/>
              </a:ext>
            </a:extLst>
          </p:cNvPr>
          <p:cNvSpPr/>
          <p:nvPr/>
        </p:nvSpPr>
        <p:spPr>
          <a:xfrm rot="5400000">
            <a:off x="5946021" y="51551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09261E-F6FE-414E-B463-C7574F9771AF}"/>
              </a:ext>
            </a:extLst>
          </p:cNvPr>
          <p:cNvSpPr txBox="1"/>
          <p:nvPr/>
        </p:nvSpPr>
        <p:spPr>
          <a:xfrm>
            <a:off x="3268568" y="469923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9DDDBF25-B4C6-7E42-8578-78E417BC7D2E}"/>
              </a:ext>
            </a:extLst>
          </p:cNvPr>
          <p:cNvCxnSpPr>
            <a:cxnSpLocks/>
            <a:stCxn id="98" idx="3"/>
            <a:endCxn id="100" idx="3"/>
          </p:cNvCxnSpPr>
          <p:nvPr/>
        </p:nvCxnSpPr>
        <p:spPr>
          <a:xfrm>
            <a:off x="4080907" y="4822345"/>
            <a:ext cx="43096" cy="115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삼각형 99">
            <a:extLst>
              <a:ext uri="{FF2B5EF4-FFF2-40B4-BE49-F238E27FC236}">
                <a16:creationId xmlns:a16="http://schemas.microsoft.com/office/drawing/2014/main" id="{4FF7E756-C7F6-E74D-ACCC-F1D0CC08C690}"/>
              </a:ext>
            </a:extLst>
          </p:cNvPr>
          <p:cNvSpPr/>
          <p:nvPr/>
        </p:nvSpPr>
        <p:spPr>
          <a:xfrm rot="10800000">
            <a:off x="4100392" y="493829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CF5931-F0B7-134D-947F-6F639609FAFA}"/>
              </a:ext>
            </a:extLst>
          </p:cNvPr>
          <p:cNvSpPr txBox="1"/>
          <p:nvPr/>
        </p:nvSpPr>
        <p:spPr>
          <a:xfrm>
            <a:off x="4304650" y="6479929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62DD752-106E-1248-A066-98630392C064}"/>
              </a:ext>
            </a:extLst>
          </p:cNvPr>
          <p:cNvCxnSpPr>
            <a:cxnSpLocks/>
            <a:stCxn id="101" idx="0"/>
            <a:endCxn id="103" idx="3"/>
          </p:cNvCxnSpPr>
          <p:nvPr/>
        </p:nvCxnSpPr>
        <p:spPr>
          <a:xfrm rot="5400000" flipH="1" flipV="1">
            <a:off x="4647195" y="6413118"/>
            <a:ext cx="130437" cy="3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삼각형 102">
            <a:extLst>
              <a:ext uri="{FF2B5EF4-FFF2-40B4-BE49-F238E27FC236}">
                <a16:creationId xmlns:a16="http://schemas.microsoft.com/office/drawing/2014/main" id="{70A41BAA-0EBA-3646-8107-89C67DB7B930}"/>
              </a:ext>
            </a:extLst>
          </p:cNvPr>
          <p:cNvSpPr/>
          <p:nvPr/>
        </p:nvSpPr>
        <p:spPr>
          <a:xfrm>
            <a:off x="4690394" y="630087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76B51641-DC72-674E-AECE-92029EDC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47704A94-78C4-5C48-815A-49220E6F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D908046-5E6D-904F-8EEA-E51D1994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667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47E1C-B71C-2844-9C77-C894A655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SED:OutputDriver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7D7DF86-867E-1846-88D0-230F2383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A05635E-1F98-3B4B-ACC4-FCCA3E75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76E414-E532-9A49-800C-2761EC1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53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C36B25-7263-3F4F-AEDF-1BFD9AE5BD18}"/>
              </a:ext>
            </a:extLst>
          </p:cNvPr>
          <p:cNvSpPr/>
          <p:nvPr/>
        </p:nvSpPr>
        <p:spPr>
          <a:xfrm>
            <a:off x="410548" y="580439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collision[0:0]</a:t>
            </a:r>
            <a:endParaRPr kumimoji="1" lang="ko-Kore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53A9E-F787-4C48-86B7-5347C15DA866}"/>
              </a:ext>
            </a:extLst>
          </p:cNvPr>
          <p:cNvSpPr/>
          <p:nvPr/>
        </p:nvSpPr>
        <p:spPr>
          <a:xfrm>
            <a:off x="410548" y="910237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collision_channel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0EA0F-52D5-9F49-9287-0E4D03828B75}"/>
              </a:ext>
            </a:extLst>
          </p:cNvPr>
          <p:cNvSpPr/>
          <p:nvPr/>
        </p:nvSpPr>
        <p:spPr>
          <a:xfrm>
            <a:off x="410547" y="1240035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25E889-5DA9-194C-BEC8-B0EE0FB8B7E5}"/>
              </a:ext>
            </a:extLst>
          </p:cNvPr>
          <p:cNvSpPr/>
          <p:nvPr/>
        </p:nvSpPr>
        <p:spPr>
          <a:xfrm>
            <a:off x="410547" y="1569833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busy_channel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A3A1B-1946-6C4D-966C-B3BACF927AB7}"/>
              </a:ext>
            </a:extLst>
          </p:cNvPr>
          <p:cNvSpPr/>
          <p:nvPr/>
        </p:nvSpPr>
        <p:spPr>
          <a:xfrm>
            <a:off x="410547" y="1899631"/>
            <a:ext cx="18716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DD42F-AD52-EB4E-B3BE-93EC9BBB3592}"/>
              </a:ext>
            </a:extLst>
          </p:cNvPr>
          <p:cNvSpPr/>
          <p:nvPr/>
        </p:nvSpPr>
        <p:spPr>
          <a:xfrm>
            <a:off x="410546" y="2229429"/>
            <a:ext cx="237043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33D56-0E2C-7E41-81E3-36D6A4830DD6}"/>
              </a:ext>
            </a:extLst>
          </p:cNvPr>
          <p:cNvSpPr/>
          <p:nvPr/>
        </p:nvSpPr>
        <p:spPr>
          <a:xfrm>
            <a:off x="410546" y="2559227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B4632E-1222-DF48-9EF8-41A680679598}"/>
              </a:ext>
            </a:extLst>
          </p:cNvPr>
          <p:cNvSpPr/>
          <p:nvPr/>
        </p:nvSpPr>
        <p:spPr>
          <a:xfrm>
            <a:off x="410546" y="2889025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channel_r</a:t>
            </a:r>
            <a:r>
              <a:rPr kumimoji="1" lang="en-US" altLang="ko-Kore-KR" sz="1100" dirty="0"/>
              <a:t>[7-0][4:0]</a:t>
            </a:r>
            <a:endParaRPr kumimoji="1" lang="ko-Kore-KR" altLang="en-US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-234377" y="3429000"/>
            <a:ext cx="4328229" cy="2328145"/>
            <a:chOff x="21349" y="1016525"/>
            <a:chExt cx="4328229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277125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277125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D4F1F2-2A9A-9741-9DDF-C7CAD6999EE7}"/>
              </a:ext>
            </a:extLst>
          </p:cNvPr>
          <p:cNvSpPr/>
          <p:nvPr/>
        </p:nvSpPr>
        <p:spPr>
          <a:xfrm>
            <a:off x="3366913" y="578394"/>
            <a:ext cx="17632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channel[28-0].</a:t>
            </a:r>
            <a:r>
              <a:rPr kumimoji="1" lang="en-US" altLang="ko-Kore-KR" sz="1100" dirty="0" err="1"/>
              <a:t>interface.o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243004" y="497755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E99AE9-1029-F743-B068-8B97AF17D0D6}"/>
              </a:ext>
            </a:extLst>
          </p:cNvPr>
          <p:cNvSpPr/>
          <p:nvPr/>
        </p:nvSpPr>
        <p:spPr>
          <a:xfrm>
            <a:off x="3363474" y="91023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881EAA-9128-0C48-A2FD-1C09240C6EDC}"/>
              </a:ext>
            </a:extLst>
          </p:cNvPr>
          <p:cNvSpPr/>
          <p:nvPr/>
        </p:nvSpPr>
        <p:spPr>
          <a:xfrm>
            <a:off x="3363475" y="1240035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onehot_fine_ts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B1130E-A40C-6643-A0D3-77A511527778}"/>
              </a:ext>
            </a:extLst>
          </p:cNvPr>
          <p:cNvSpPr/>
          <p:nvPr/>
        </p:nvSpPr>
        <p:spPr>
          <a:xfrm>
            <a:off x="3363473" y="1569756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onehot_address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A0F19F-0955-E440-863F-6AE0639B11B3}"/>
              </a:ext>
            </a:extLst>
          </p:cNvPr>
          <p:cNvSpPr/>
          <p:nvPr/>
        </p:nvSpPr>
        <p:spPr>
          <a:xfrm>
            <a:off x="3363473" y="189102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onehot_data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39EA3E-3E74-0F49-8368-30E95181F316}"/>
              </a:ext>
            </a:extLst>
          </p:cNvPr>
          <p:cNvSpPr/>
          <p:nvPr/>
        </p:nvSpPr>
        <p:spPr>
          <a:xfrm>
            <a:off x="4179371" y="3435981"/>
            <a:ext cx="7717712" cy="3275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output_network</a:t>
            </a:r>
            <a:r>
              <a:rPr kumimoji="1" lang="en-US" altLang="ko-Kore-KR" dirty="0">
                <a:solidFill>
                  <a:schemeClr val="tx1"/>
                </a:solidFill>
              </a:rPr>
              <a:t>[7-0]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59F6DC2-9AA3-2A4E-A74A-7293FAEEDA1D}"/>
              </a:ext>
            </a:extLst>
          </p:cNvPr>
          <p:cNvGrpSpPr/>
          <p:nvPr/>
        </p:nvGrpSpPr>
        <p:grpSpPr>
          <a:xfrm>
            <a:off x="4454035" y="4064971"/>
            <a:ext cx="3475274" cy="2296097"/>
            <a:chOff x="174342" y="3837747"/>
            <a:chExt cx="3475274" cy="229609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3DE3B8E-FDBA-0742-B15A-0C7A10868D7C}"/>
                </a:ext>
              </a:extLst>
            </p:cNvPr>
            <p:cNvGrpSpPr/>
            <p:nvPr/>
          </p:nvGrpSpPr>
          <p:grpSpPr>
            <a:xfrm>
              <a:off x="174342" y="3837747"/>
              <a:ext cx="3475274" cy="2296097"/>
              <a:chOff x="2099395" y="692073"/>
              <a:chExt cx="3475274" cy="2296097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7C832B5-D98B-504E-B660-9563F0E42AB9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A30FA06-6CBF-6A42-A23F-BB285A872E1C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AF6BB67-9462-F849-8A49-CC2D653DF22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9BC77-29A3-4644-AE45-B5955C932340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509665" cy="1872849"/>
                <a:chOff x="4002191" y="1494820"/>
                <a:chExt cx="1509665" cy="1872849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C3F67D3A-7EDA-6842-9564-C7309B32F0CE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19209E5-528B-FB4A-9ED4-6BEA6F3AD5AC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50966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A9C79A8-4376-8948-8CC6-8586E7C76BDC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2C5E5E9-993B-C548-A631-5D58A968D1FC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10CFD731-6B5B-8546-AF8E-7DCEDB4D4EC1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15F8450-B90A-0342-8CBE-500863F11CF1}"/>
                  </a:ext>
                </a:extLst>
              </p:cNvPr>
              <p:cNvSpPr/>
              <p:nvPr/>
            </p:nvSpPr>
            <p:spPr>
              <a:xfrm>
                <a:off x="2099395" y="692073"/>
                <a:ext cx="347527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7DFAE20-6A03-D54C-B22D-40AC44E1136F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4833323-337B-DA46-99DE-8FD34F8C53C6}"/>
              </a:ext>
            </a:extLst>
          </p:cNvPr>
          <p:cNvGrpSpPr/>
          <p:nvPr/>
        </p:nvGrpSpPr>
        <p:grpSpPr>
          <a:xfrm>
            <a:off x="7783620" y="4064971"/>
            <a:ext cx="3977009" cy="2328145"/>
            <a:chOff x="5120094" y="558083"/>
            <a:chExt cx="3977009" cy="232814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82ED95-5847-D64E-9BCF-D30DB676AA62}"/>
                </a:ext>
              </a:extLst>
            </p:cNvPr>
            <p:cNvGrpSpPr/>
            <p:nvPr/>
          </p:nvGrpSpPr>
          <p:grpSpPr>
            <a:xfrm>
              <a:off x="5130140" y="558083"/>
              <a:ext cx="3966963" cy="2328145"/>
              <a:chOff x="21349" y="1016525"/>
              <a:chExt cx="3966963" cy="2328145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C4A9D26-F238-754D-BAC3-21B86B3954D4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3966963" cy="2296097"/>
                <a:chOff x="21349" y="1016525"/>
                <a:chExt cx="3966963" cy="2296097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64FB1D1-3E7D-FC4D-AFBD-20D884B3CDD2}"/>
                    </a:ext>
                  </a:extLst>
                </p:cNvPr>
                <p:cNvSpPr txBox="1"/>
                <p:nvPr/>
              </p:nvSpPr>
              <p:spPr>
                <a:xfrm>
                  <a:off x="1822057" y="2345294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CC624FB-073B-7343-A260-1131B0649A2C}"/>
                    </a:ext>
                  </a:extLst>
                </p:cNvPr>
                <p:cNvSpPr txBox="1"/>
                <p:nvPr/>
              </p:nvSpPr>
              <p:spPr>
                <a:xfrm>
                  <a:off x="1832104" y="2746178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C31D5F0-90B0-4D47-8CAB-35C7F0099BEF}"/>
                    </a:ext>
                  </a:extLst>
                </p:cNvPr>
                <p:cNvSpPr txBox="1"/>
                <p:nvPr/>
              </p:nvSpPr>
              <p:spPr>
                <a:xfrm>
                  <a:off x="1832103" y="2014333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966FC91-0162-A343-8DBD-960EFADB4BEF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A50B1436-1E5E-2245-8A13-7569C790D92A}"/>
                      </a:ext>
                    </a:extLst>
                  </p:cNvPr>
                  <p:cNvGrpSpPr/>
                  <p:nvPr/>
                </p:nvGrpSpPr>
                <p:grpSpPr>
                  <a:xfrm>
                    <a:off x="513038" y="1016525"/>
                    <a:ext cx="3475274" cy="2296097"/>
                    <a:chOff x="174342" y="3837747"/>
                    <a:chExt cx="3475274" cy="2296097"/>
                  </a:xfrm>
                </p:grpSpPr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B0093C56-2F6C-884E-AA7E-7A75E5D3AA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342" y="3837747"/>
                      <a:ext cx="3475274" cy="2296097"/>
                      <a:chOff x="2099395" y="692073"/>
                      <a:chExt cx="3475274" cy="2296097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7E50C771-6BAF-AC45-9028-8E43A44E1D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421109"/>
                        <a:ext cx="75690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valid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2" name="직사각형 121">
                        <a:extLst>
                          <a:ext uri="{FF2B5EF4-FFF2-40B4-BE49-F238E27FC236}">
                            <a16:creationId xmlns:a16="http://schemas.microsoft.com/office/drawing/2014/main" id="{E1BFDB2B-0DCB-B145-8863-D6BAA3B69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797796"/>
                        <a:ext cx="1206905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replace_occured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421C7F12-1C0B-BA4A-ADC8-A59850703A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9498" y="2526035"/>
                        <a:ext cx="1348399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seqn</a:t>
                        </a:r>
                        <a:r>
                          <a:rPr kumimoji="1" lang="en-US" altLang="ko-Kore-KR" sz="1100" dirty="0"/>
                          <a:t>[11:0]</a:t>
                        </a:r>
                        <a:endParaRPr kumimoji="1" lang="ko-Kore-KR" altLang="en-US" sz="1100" dirty="0"/>
                      </a:p>
                    </p:txBody>
                  </p:sp>
                  <p:grpSp>
                    <p:nvGrpSpPr>
                      <p:cNvPr id="124" name="그룹 123">
                        <a:extLst>
                          <a:ext uri="{FF2B5EF4-FFF2-40B4-BE49-F238E27FC236}">
                            <a16:creationId xmlns:a16="http://schemas.microsoft.com/office/drawing/2014/main" id="{E85A42AD-BBDD-AB4E-8132-8B2B7B308E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02192" y="1057943"/>
                        <a:ext cx="1509665" cy="1872849"/>
                        <a:chOff x="4002191" y="1494820"/>
                        <a:chExt cx="1509665" cy="1872849"/>
                      </a:xfrm>
                    </p:grpSpPr>
                    <p:sp>
                      <p:nvSpPr>
                        <p:cNvPr id="126" name="직사각형 125">
                          <a:extLst>
                            <a:ext uri="{FF2B5EF4-FFF2-40B4-BE49-F238E27FC236}">
                              <a16:creationId xmlns:a16="http://schemas.microsoft.com/office/drawing/2014/main" id="{14E9454F-EE3D-2840-AB7C-A3E365456E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186267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channel[4:0]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7" name="직사각형 126">
                          <a:extLst>
                            <a:ext uri="{FF2B5EF4-FFF2-40B4-BE49-F238E27FC236}">
                              <a16:creationId xmlns:a16="http://schemas.microsoft.com/office/drawing/2014/main" id="{C0334E8A-C25C-A749-9CB0-0AE9C7C11F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02191" y="1494820"/>
                          <a:ext cx="1509665" cy="1872849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payload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8" name="직사각형 127">
                          <a:extLst>
                            <a:ext uri="{FF2B5EF4-FFF2-40B4-BE49-F238E27FC236}">
                              <a16:creationId xmlns:a16="http://schemas.microsoft.com/office/drawing/2014/main" id="{D4BEE6FE-A7DF-6B49-A041-5FC31A1703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1338" y="2237819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fine_ts</a:t>
                          </a:r>
                          <a:r>
                            <a:rPr kumimoji="1" lang="en-US" altLang="ko-Kore-KR" sz="1100" dirty="0"/>
                            <a:t>[2:0]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9" name="직사각형 128">
                          <a:extLst>
                            <a:ext uri="{FF2B5EF4-FFF2-40B4-BE49-F238E27FC236}">
                              <a16:creationId xmlns:a16="http://schemas.microsoft.com/office/drawing/2014/main" id="{15576272-EA79-1E4E-B424-E69920DB91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607676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address[7:0]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30" name="직사각형 129">
                          <a:extLst>
                            <a:ext uri="{FF2B5EF4-FFF2-40B4-BE49-F238E27FC236}">
                              <a16:creationId xmlns:a16="http://schemas.microsoft.com/office/drawing/2014/main" id="{10327393-A4AE-3648-B645-42B9B190C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98081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data[31:0]</a:t>
                          </a:r>
                          <a:endParaRPr kumimoji="1" lang="ko-Kore-KR" altLang="en-US" sz="1100" dirty="0"/>
                        </a:p>
                      </p:txBody>
                    </p:sp>
                  </p:grp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A518838F-6D8F-F244-BCCB-664D26C4E4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9395" y="692073"/>
                        <a:ext cx="3475274" cy="2296097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output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BA1442A7-34B0-CD48-9EEF-CE6F511A8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072" y="5306917"/>
                      <a:ext cx="1692628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nondata_replace_occured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FB7B743-9D94-4B41-B981-4857FC61980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9" y="2013572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117" name="꺾인 연결선[E] 116">
                    <a:extLst>
                      <a:ext uri="{FF2B5EF4-FFF2-40B4-BE49-F238E27FC236}">
                        <a16:creationId xmlns:a16="http://schemas.microsoft.com/office/drawing/2014/main" id="{FFB53907-784A-5F4D-811E-4730E76888C4}"/>
                      </a:ext>
                    </a:extLst>
                  </p:cNvPr>
                  <p:cNvCxnSpPr>
                    <a:cxnSpLocks/>
                    <a:stCxn id="116" idx="0"/>
                    <a:endCxn id="118" idx="3"/>
                  </p:cNvCxnSpPr>
                  <p:nvPr/>
                </p:nvCxnSpPr>
                <p:spPr>
                  <a:xfrm rot="5400000" flipH="1" flipV="1">
                    <a:off x="548864" y="1866269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삼각형 117">
                    <a:extLst>
                      <a:ext uri="{FF2B5EF4-FFF2-40B4-BE49-F238E27FC236}">
                        <a16:creationId xmlns:a16="http://schemas.microsoft.com/office/drawing/2014/main" id="{4C75BCCE-CB8D-4E4F-AC95-5071B229AA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864" y="196330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109" name="꺾인 연결선[E] 108">
                  <a:extLst>
                    <a:ext uri="{FF2B5EF4-FFF2-40B4-BE49-F238E27FC236}">
                      <a16:creationId xmlns:a16="http://schemas.microsoft.com/office/drawing/2014/main" id="{859454F2-8BDD-1444-95CA-C0711D4AC870}"/>
                    </a:ext>
                  </a:extLst>
                </p:cNvPr>
                <p:cNvCxnSpPr>
                  <a:cxnSpLocks/>
                  <a:stCxn id="105" idx="0"/>
                  <a:endCxn id="110" idx="3"/>
                </p:cNvCxnSpPr>
                <p:nvPr/>
              </p:nvCxnSpPr>
              <p:spPr>
                <a:xfrm rot="5400000" flipH="1" flipV="1">
                  <a:off x="2358716" y="2207135"/>
                  <a:ext cx="7670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삼각형 109">
                  <a:extLst>
                    <a:ext uri="{FF2B5EF4-FFF2-40B4-BE49-F238E27FC236}">
                      <a16:creationId xmlns:a16="http://schemas.microsoft.com/office/drawing/2014/main" id="{13A0A559-387C-3445-A43F-759737D6C4B8}"/>
                    </a:ext>
                  </a:extLst>
                </p:cNvPr>
                <p:cNvSpPr/>
                <p:nvPr/>
              </p:nvSpPr>
              <p:spPr>
                <a:xfrm rot="5400000">
                  <a:off x="2497572" y="231331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1" name="꺾인 연결선[E] 110">
                  <a:extLst>
                    <a:ext uri="{FF2B5EF4-FFF2-40B4-BE49-F238E27FC236}">
                      <a16:creationId xmlns:a16="http://schemas.microsoft.com/office/drawing/2014/main" id="{FEB2772B-D379-7049-8775-DD1185F19625}"/>
                    </a:ext>
                  </a:extLst>
                </p:cNvPr>
                <p:cNvCxnSpPr>
                  <a:cxnSpLocks/>
                  <a:stCxn id="106" idx="0"/>
                  <a:endCxn id="112" idx="3"/>
                </p:cNvCxnSpPr>
                <p:nvPr/>
              </p:nvCxnSpPr>
              <p:spPr>
                <a:xfrm rot="5400000" flipH="1" flipV="1">
                  <a:off x="2359619" y="2598875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삼각형 111">
                  <a:extLst>
                    <a:ext uri="{FF2B5EF4-FFF2-40B4-BE49-F238E27FC236}">
                      <a16:creationId xmlns:a16="http://schemas.microsoft.com/office/drawing/2014/main" id="{CC249F4F-E8C5-1242-B21D-1D35A6AC197E}"/>
                    </a:ext>
                  </a:extLst>
                </p:cNvPr>
                <p:cNvSpPr/>
                <p:nvPr/>
              </p:nvSpPr>
              <p:spPr>
                <a:xfrm rot="5400000">
                  <a:off x="2507619" y="2695912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3" name="꺾인 연결선[E] 112">
                  <a:extLst>
                    <a:ext uri="{FF2B5EF4-FFF2-40B4-BE49-F238E27FC236}">
                      <a16:creationId xmlns:a16="http://schemas.microsoft.com/office/drawing/2014/main" id="{000BB2A1-8D09-5546-ABEC-0AB47AC89F2E}"/>
                    </a:ext>
                  </a:extLst>
                </p:cNvPr>
                <p:cNvCxnSpPr>
                  <a:cxnSpLocks/>
                  <a:stCxn id="107" idx="0"/>
                  <a:endCxn id="114" idx="3"/>
                </p:cNvCxnSpPr>
                <p:nvPr/>
              </p:nvCxnSpPr>
              <p:spPr>
                <a:xfrm rot="5400000" flipH="1" flipV="1">
                  <a:off x="2359618" y="1867030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삼각형 113">
                  <a:extLst>
                    <a:ext uri="{FF2B5EF4-FFF2-40B4-BE49-F238E27FC236}">
                      <a16:creationId xmlns:a16="http://schemas.microsoft.com/office/drawing/2014/main" id="{AB0265CE-A378-9D4A-978C-1A99BBC38C91}"/>
                    </a:ext>
                  </a:extLst>
                </p:cNvPr>
                <p:cNvSpPr/>
                <p:nvPr/>
              </p:nvSpPr>
              <p:spPr>
                <a:xfrm rot="5400000">
                  <a:off x="2507618" y="1964067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ED90D4-B4B3-814B-8A3C-BF003CDDF99B}"/>
                  </a:ext>
                </a:extLst>
              </p:cNvPr>
              <p:cNvSpPr txBox="1"/>
              <p:nvPr/>
            </p:nvSpPr>
            <p:spPr>
              <a:xfrm>
                <a:off x="1832103" y="3098449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03" name="꺾인 연결선[E] 102">
                <a:extLst>
                  <a:ext uri="{FF2B5EF4-FFF2-40B4-BE49-F238E27FC236}">
                    <a16:creationId xmlns:a16="http://schemas.microsoft.com/office/drawing/2014/main" id="{E2B96A69-10D3-0843-9EC8-8A83200383CD}"/>
                  </a:ext>
                </a:extLst>
              </p:cNvPr>
              <p:cNvCxnSpPr>
                <a:cxnSpLocks/>
                <a:stCxn id="102" idx="0"/>
                <a:endCxn id="104" idx="3"/>
              </p:cNvCxnSpPr>
              <p:nvPr/>
            </p:nvCxnSpPr>
            <p:spPr>
              <a:xfrm rot="5400000" flipH="1" flipV="1">
                <a:off x="2359618" y="2951146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삼각형 103">
                <a:extLst>
                  <a:ext uri="{FF2B5EF4-FFF2-40B4-BE49-F238E27FC236}">
                    <a16:creationId xmlns:a16="http://schemas.microsoft.com/office/drawing/2014/main" id="{79B1798A-D6E2-834E-8C22-F54E3C7E0322}"/>
                  </a:ext>
                </a:extLst>
              </p:cNvPr>
              <p:cNvSpPr/>
              <p:nvPr/>
            </p:nvSpPr>
            <p:spPr>
              <a:xfrm rot="5400000">
                <a:off x="2507618" y="3048183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BFE42-E170-6C41-A720-A24E870C0DEF}"/>
                </a:ext>
              </a:extLst>
            </p:cNvPr>
            <p:cNvSpPr txBox="1"/>
            <p:nvPr/>
          </p:nvSpPr>
          <p:spPr>
            <a:xfrm>
              <a:off x="5120094" y="187659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7DD118-D604-9E4A-841A-9C32485D89B1}"/>
                </a:ext>
              </a:extLst>
            </p:cNvPr>
            <p:cNvSpPr txBox="1"/>
            <p:nvPr/>
          </p:nvSpPr>
          <p:spPr>
            <a:xfrm>
              <a:off x="5130141" y="22774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78EA9757-1881-A249-B842-B5F3FD55F9CE}"/>
                </a:ext>
              </a:extLst>
            </p:cNvPr>
            <p:cNvCxnSpPr>
              <a:cxnSpLocks/>
              <a:stCxn id="92" idx="0"/>
              <a:endCxn id="95" idx="3"/>
            </p:cNvCxnSpPr>
            <p:nvPr/>
          </p:nvCxnSpPr>
          <p:spPr>
            <a:xfrm rot="5400000" flipH="1" flipV="1">
              <a:off x="5656753" y="1738438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48856888-3464-8943-9847-5801DA23E1FD}"/>
                </a:ext>
              </a:extLst>
            </p:cNvPr>
            <p:cNvSpPr/>
            <p:nvPr/>
          </p:nvSpPr>
          <p:spPr>
            <a:xfrm rot="5400000">
              <a:off x="5795609" y="18446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A502B005-EA79-404B-B7E5-333C54ABB17B}"/>
                </a:ext>
              </a:extLst>
            </p:cNvPr>
            <p:cNvCxnSpPr>
              <a:cxnSpLocks/>
              <a:stCxn id="93" idx="0"/>
              <a:endCxn id="97" idx="3"/>
            </p:cNvCxnSpPr>
            <p:nvPr/>
          </p:nvCxnSpPr>
          <p:spPr>
            <a:xfrm rot="5400000" flipH="1" flipV="1">
              <a:off x="5657656" y="213017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삼각형 96">
              <a:extLst>
                <a:ext uri="{FF2B5EF4-FFF2-40B4-BE49-F238E27FC236}">
                  <a16:creationId xmlns:a16="http://schemas.microsoft.com/office/drawing/2014/main" id="{632D2E44-93AC-DF4E-9396-DB14E9E86C33}"/>
                </a:ext>
              </a:extLst>
            </p:cNvPr>
            <p:cNvSpPr/>
            <p:nvPr/>
          </p:nvSpPr>
          <p:spPr>
            <a:xfrm rot="5400000">
              <a:off x="5805656" y="222721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72EF3CA-6FDC-E343-A68F-786967F5A4AB}"/>
                </a:ext>
              </a:extLst>
            </p:cNvPr>
            <p:cNvSpPr txBox="1"/>
            <p:nvPr/>
          </p:nvSpPr>
          <p:spPr>
            <a:xfrm>
              <a:off x="5130140" y="26297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B73164A4-FB8D-2640-B1CC-4027B8FE8AF6}"/>
                </a:ext>
              </a:extLst>
            </p:cNvPr>
            <p:cNvCxnSpPr>
              <a:cxnSpLocks/>
              <a:stCxn id="98" idx="0"/>
              <a:endCxn id="100" idx="3"/>
            </p:cNvCxnSpPr>
            <p:nvPr/>
          </p:nvCxnSpPr>
          <p:spPr>
            <a:xfrm rot="5400000" flipH="1" flipV="1">
              <a:off x="5657655" y="2482449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삼각형 99">
              <a:extLst>
                <a:ext uri="{FF2B5EF4-FFF2-40B4-BE49-F238E27FC236}">
                  <a16:creationId xmlns:a16="http://schemas.microsoft.com/office/drawing/2014/main" id="{582CCCCC-21F6-DD45-9E5A-343BBC014A52}"/>
                </a:ext>
              </a:extLst>
            </p:cNvPr>
            <p:cNvSpPr/>
            <p:nvPr/>
          </p:nvSpPr>
          <p:spPr>
            <a:xfrm rot="5400000">
              <a:off x="5805655" y="2579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2B63B2FB-D326-DF43-886C-82B2B489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3" name="바닥글 개체 틀 52">
            <a:extLst>
              <a:ext uri="{FF2B5EF4-FFF2-40B4-BE49-F238E27FC236}">
                <a16:creationId xmlns:a16="http://schemas.microsoft.com/office/drawing/2014/main" id="{3141623D-9240-F14E-8031-C4BC560E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740D4825-E433-CE45-BEAB-D51C4F6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17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3345801" y="3890964"/>
            <a:ext cx="4473192" cy="2328145"/>
            <a:chOff x="-123614" y="1016525"/>
            <a:chExt cx="4473192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184010" y="4556259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5268670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20F7241-7A15-814E-B4F0-77E246F81283}"/>
              </a:ext>
            </a:extLst>
          </p:cNvPr>
          <p:cNvGrpSpPr/>
          <p:nvPr/>
        </p:nvGrpSpPr>
        <p:grpSpPr>
          <a:xfrm>
            <a:off x="125266" y="153938"/>
            <a:ext cx="7717712" cy="3275062"/>
            <a:chOff x="4179371" y="3435981"/>
            <a:chExt cx="7717712" cy="327506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39EA3E-3E74-0F49-8368-30E95181F316}"/>
                </a:ext>
              </a:extLst>
            </p:cNvPr>
            <p:cNvSpPr/>
            <p:nvPr/>
          </p:nvSpPr>
          <p:spPr>
            <a:xfrm>
              <a:off x="4179371" y="3435981"/>
              <a:ext cx="7717712" cy="3275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output_network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[7-0]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59F6DC2-9AA3-2A4E-A74A-7293FAEEDA1D}"/>
                </a:ext>
              </a:extLst>
            </p:cNvPr>
            <p:cNvGrpSpPr/>
            <p:nvPr/>
          </p:nvGrpSpPr>
          <p:grpSpPr>
            <a:xfrm>
              <a:off x="4262307" y="4064971"/>
              <a:ext cx="3475274" cy="2296097"/>
              <a:chOff x="-17386" y="3837747"/>
              <a:chExt cx="3475274" cy="2296097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3DE3B8E-FDBA-0742-B15A-0C7A10868D7C}"/>
                  </a:ext>
                </a:extLst>
              </p:cNvPr>
              <p:cNvGrpSpPr/>
              <p:nvPr/>
            </p:nvGrpSpPr>
            <p:grpSpPr>
              <a:xfrm>
                <a:off x="-17386" y="3837747"/>
                <a:ext cx="3475274" cy="2296097"/>
                <a:chOff x="1907667" y="692073"/>
                <a:chExt cx="3475274" cy="2296097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7C832B5-D98B-504E-B660-9563F0E42AB9}"/>
                    </a:ext>
                  </a:extLst>
                </p:cNvPr>
                <p:cNvSpPr/>
                <p:nvPr/>
              </p:nvSpPr>
              <p:spPr>
                <a:xfrm>
                  <a:off x="2085397" y="1421109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A30FA06-6CBF-6A42-A23F-BB285A872E1C}"/>
                    </a:ext>
                  </a:extLst>
                </p:cNvPr>
                <p:cNvSpPr/>
                <p:nvPr/>
              </p:nvSpPr>
              <p:spPr>
                <a:xfrm>
                  <a:off x="2085397" y="1797796"/>
                  <a:ext cx="1206905" cy="3073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AF6BB67-9462-F849-8A49-CC2D653DF229}"/>
                    </a:ext>
                  </a:extLst>
                </p:cNvPr>
                <p:cNvSpPr/>
                <p:nvPr/>
              </p:nvSpPr>
              <p:spPr>
                <a:xfrm>
                  <a:off x="2077770" y="2526035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599BC77-29A3-4644-AE45-B5955C932340}"/>
                    </a:ext>
                  </a:extLst>
                </p:cNvPr>
                <p:cNvGrpSpPr/>
                <p:nvPr/>
              </p:nvGrpSpPr>
              <p:grpSpPr>
                <a:xfrm>
                  <a:off x="3810464" y="1057943"/>
                  <a:ext cx="1509665" cy="1872849"/>
                  <a:chOff x="3810463" y="1494820"/>
                  <a:chExt cx="1509665" cy="1872849"/>
                </a:xfrm>
              </p:grpSpPr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3F67D3A-7EDA-6842-9564-C7309B32F0CE}"/>
                      </a:ext>
                    </a:extLst>
                  </p:cNvPr>
                  <p:cNvSpPr/>
                  <p:nvPr/>
                </p:nvSpPr>
                <p:spPr>
                  <a:xfrm>
                    <a:off x="3892524" y="186267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19209E5-528B-FB4A-9ED4-6BEA6F3AD5AC}"/>
                      </a:ext>
                    </a:extLst>
                  </p:cNvPr>
                  <p:cNvSpPr/>
                  <p:nvPr/>
                </p:nvSpPr>
                <p:spPr>
                  <a:xfrm>
                    <a:off x="3810463" y="1494820"/>
                    <a:ext cx="150966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FA9C79A8-4376-8948-8CC6-8586E7C76BDC}"/>
                      </a:ext>
                    </a:extLst>
                  </p:cNvPr>
                  <p:cNvSpPr/>
                  <p:nvPr/>
                </p:nvSpPr>
                <p:spPr>
                  <a:xfrm>
                    <a:off x="3889610" y="223781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A2C5E5E9-993B-C548-A631-5D58A968D1FC}"/>
                      </a:ext>
                    </a:extLst>
                  </p:cNvPr>
                  <p:cNvSpPr/>
                  <p:nvPr/>
                </p:nvSpPr>
                <p:spPr>
                  <a:xfrm>
                    <a:off x="3892524" y="2607676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0CFD731-6B5B-8546-AF8E-7DCEDB4D4EC1}"/>
                      </a:ext>
                    </a:extLst>
                  </p:cNvPr>
                  <p:cNvSpPr/>
                  <p:nvPr/>
                </p:nvSpPr>
                <p:spPr>
                  <a:xfrm>
                    <a:off x="3892524" y="298081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715F8450-B90A-0342-8CBE-500863F11CF1}"/>
                    </a:ext>
                  </a:extLst>
                </p:cNvPr>
                <p:cNvSpPr/>
                <p:nvPr/>
              </p:nvSpPr>
              <p:spPr>
                <a:xfrm>
                  <a:off x="1907667" y="692073"/>
                  <a:ext cx="3475274" cy="22960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7DFAE20-6A03-D54C-B22D-40AC44E1136F}"/>
                  </a:ext>
                </a:extLst>
              </p:cNvPr>
              <p:cNvSpPr/>
              <p:nvPr/>
            </p:nvSpPr>
            <p:spPr>
              <a:xfrm>
                <a:off x="160344" y="5306917"/>
                <a:ext cx="1692628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nondata_replace_occured</a:t>
                </a:r>
                <a:endParaRPr kumimoji="1" lang="ko-Kore-KR" altLang="en-US" sz="1100" dirty="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44833323-337B-DA46-99DE-8FD34F8C53C6}"/>
                </a:ext>
              </a:extLst>
            </p:cNvPr>
            <p:cNvGrpSpPr/>
            <p:nvPr/>
          </p:nvGrpSpPr>
          <p:grpSpPr>
            <a:xfrm>
              <a:off x="7783620" y="4064971"/>
              <a:ext cx="3977009" cy="2328145"/>
              <a:chOff x="5120094" y="558083"/>
              <a:chExt cx="3977009" cy="2328145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4182ED95-5847-D64E-9BCF-D30DB676AA62}"/>
                  </a:ext>
                </a:extLst>
              </p:cNvPr>
              <p:cNvGrpSpPr/>
              <p:nvPr/>
            </p:nvGrpSpPr>
            <p:grpSpPr>
              <a:xfrm>
                <a:off x="5130140" y="558083"/>
                <a:ext cx="3966963" cy="2328145"/>
                <a:chOff x="21349" y="1016525"/>
                <a:chExt cx="3966963" cy="2328145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5C4A9D26-F238-754D-BAC3-21B86B3954D4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CCC624FB-073B-7343-A260-1131B0649A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4" y="2746178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C31D5F0-90B0-4D47-8CAB-35C7F0099BE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3" y="2014333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D966FC91-0162-A343-8DBD-960EFADB4BEF}"/>
                      </a:ext>
                    </a:extLst>
                  </p:cNvPr>
                  <p:cNvGrpSpPr/>
                  <p:nvPr/>
                </p:nvGrpSpPr>
                <p:grpSpPr>
                  <a:xfrm>
                    <a:off x="21349" y="1016525"/>
                    <a:ext cx="3966963" cy="2296097"/>
                    <a:chOff x="21349" y="1016525"/>
                    <a:chExt cx="3966963" cy="2296097"/>
                  </a:xfrm>
                </p:grpSpPr>
                <p:grpSp>
                  <p:nvGrpSpPr>
                    <p:cNvPr id="115" name="그룹 114">
                      <a:extLst>
                        <a:ext uri="{FF2B5EF4-FFF2-40B4-BE49-F238E27FC236}">
                          <a16:creationId xmlns:a16="http://schemas.microsoft.com/office/drawing/2014/main" id="{A50B1436-1E5E-2245-8A13-7569C790D9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38" y="1016525"/>
                      <a:ext cx="3475274" cy="2296097"/>
                      <a:chOff x="174342" y="3837747"/>
                      <a:chExt cx="3475274" cy="2296097"/>
                    </a:xfrm>
                  </p:grpSpPr>
                  <p:grpSp>
                    <p:nvGrpSpPr>
                      <p:cNvPr id="119" name="그룹 118">
                        <a:extLst>
                          <a:ext uri="{FF2B5EF4-FFF2-40B4-BE49-F238E27FC236}">
                            <a16:creationId xmlns:a16="http://schemas.microsoft.com/office/drawing/2014/main" id="{B0093C56-2F6C-884E-AA7E-7A75E5D3A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342" y="3837747"/>
                        <a:ext cx="3475274" cy="2296097"/>
                        <a:chOff x="2099395" y="692073"/>
                        <a:chExt cx="3475274" cy="2296097"/>
                      </a:xfrm>
                    </p:grpSpPr>
                    <p:sp>
                      <p:nvSpPr>
                        <p:cNvPr id="121" name="직사각형 120">
                          <a:extLst>
                            <a:ext uri="{FF2B5EF4-FFF2-40B4-BE49-F238E27FC236}">
                              <a16:creationId xmlns:a16="http://schemas.microsoft.com/office/drawing/2014/main" id="{7E50C771-6BAF-AC45-9028-8E43A44E1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421109"/>
                          <a:ext cx="75690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valid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2" name="직사각형 121">
                          <a:extLst>
                            <a:ext uri="{FF2B5EF4-FFF2-40B4-BE49-F238E27FC236}">
                              <a16:creationId xmlns:a16="http://schemas.microsoft.com/office/drawing/2014/main" id="{E1BFDB2B-0DCB-B145-8863-D6BAA3B69F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797796"/>
                          <a:ext cx="1206905" cy="30734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replace_occured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3" name="직사각형 122">
                          <a:extLst>
                            <a:ext uri="{FF2B5EF4-FFF2-40B4-BE49-F238E27FC236}">
                              <a16:creationId xmlns:a16="http://schemas.microsoft.com/office/drawing/2014/main" id="{421C7F12-1C0B-BA4A-ADC8-A59850703A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69498" y="2526035"/>
                          <a:ext cx="1348399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seqn</a:t>
                          </a:r>
                          <a:r>
                            <a:rPr kumimoji="1" lang="en-US" altLang="ko-Kore-KR" sz="1100" dirty="0"/>
                            <a:t>[11:0]</a:t>
                          </a:r>
                          <a:endParaRPr kumimoji="1" lang="ko-Kore-KR" altLang="en-US" sz="1100" dirty="0"/>
                        </a:p>
                      </p:txBody>
                    </p:sp>
                    <p:grpSp>
                      <p:nvGrpSpPr>
                        <p:cNvPr id="124" name="그룹 123">
                          <a:extLst>
                            <a:ext uri="{FF2B5EF4-FFF2-40B4-BE49-F238E27FC236}">
                              <a16:creationId xmlns:a16="http://schemas.microsoft.com/office/drawing/2014/main" id="{E85A42AD-BBDD-AB4E-8132-8B2B7B308E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02192" y="1057943"/>
                          <a:ext cx="1509665" cy="1872849"/>
                          <a:chOff x="4002191" y="1494820"/>
                          <a:chExt cx="1509665" cy="1872849"/>
                        </a:xfrm>
                      </p:grpSpPr>
                      <p:sp>
                        <p:nvSpPr>
                          <p:cNvPr id="126" name="직사각형 125">
                            <a:extLst>
                              <a:ext uri="{FF2B5EF4-FFF2-40B4-BE49-F238E27FC236}">
                                <a16:creationId xmlns:a16="http://schemas.microsoft.com/office/drawing/2014/main" id="{14E9454F-EE3D-2840-AB7C-A3E365456E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186267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channel[4:0]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7" name="직사각형 126">
                            <a:extLst>
                              <a:ext uri="{FF2B5EF4-FFF2-40B4-BE49-F238E27FC236}">
                                <a16:creationId xmlns:a16="http://schemas.microsoft.com/office/drawing/2014/main" id="{C0334E8A-C25C-A749-9CB0-0AE9C7C11F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02191" y="1494820"/>
                            <a:ext cx="1509665" cy="1872849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dirty="0">
                                <a:solidFill>
                                  <a:schemeClr val="tx1"/>
                                </a:solidFill>
                              </a:rPr>
                              <a:t>payload</a:t>
                            </a:r>
                            <a:endParaRPr kumimoji="1" lang="ko-Kore-KR" alt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8" name="직사각형 127">
                            <a:extLst>
                              <a:ext uri="{FF2B5EF4-FFF2-40B4-BE49-F238E27FC236}">
                                <a16:creationId xmlns:a16="http://schemas.microsoft.com/office/drawing/2014/main" id="{D4BEE6FE-A7DF-6B49-A041-5FC31A170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1338" y="2237819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9" name="직사각형 128">
                            <a:extLst>
                              <a:ext uri="{FF2B5EF4-FFF2-40B4-BE49-F238E27FC236}">
                                <a16:creationId xmlns:a16="http://schemas.microsoft.com/office/drawing/2014/main" id="{15576272-EA79-1E4E-B424-E69920DB91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607676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address[7:0]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30" name="직사각형 129">
                            <a:extLst>
                              <a:ext uri="{FF2B5EF4-FFF2-40B4-BE49-F238E27FC236}">
                                <a16:creationId xmlns:a16="http://schemas.microsoft.com/office/drawing/2014/main" id="{10327393-A4AE-3648-B645-42B9B190C4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98081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data[31:0]</a:t>
                            </a:r>
                            <a:endParaRPr kumimoji="1" lang="ko-Kore-KR" altLang="en-US" sz="1100" dirty="0"/>
                          </a:p>
                        </p:txBody>
                      </p:sp>
                    </p:grpSp>
                    <p:sp>
                      <p:nvSpPr>
                        <p:cNvPr id="125" name="직사각형 124">
                          <a:extLst>
                            <a:ext uri="{FF2B5EF4-FFF2-40B4-BE49-F238E27FC236}">
                              <a16:creationId xmlns:a16="http://schemas.microsoft.com/office/drawing/2014/main" id="{A518838F-6D8F-F244-BCCB-664D26C4E4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99395" y="692073"/>
                          <a:ext cx="3475274" cy="2296097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0" name="직사각형 119">
                        <a:extLst>
                          <a:ext uri="{FF2B5EF4-FFF2-40B4-BE49-F238E27FC236}">
                            <a16:creationId xmlns:a16="http://schemas.microsoft.com/office/drawing/2014/main" id="{BA1442A7-34B0-CD48-9EEF-CE6F511A8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072" y="5306917"/>
                        <a:ext cx="1692628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nondata_replace_occured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7FB7B743-9D94-4B41-B981-4857FC619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49" y="2013572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117" name="꺾인 연결선[E] 116">
                      <a:extLst>
                        <a:ext uri="{FF2B5EF4-FFF2-40B4-BE49-F238E27FC236}">
                          <a16:creationId xmlns:a16="http://schemas.microsoft.com/office/drawing/2014/main" id="{FFB53907-784A-5F4D-811E-4730E76888C4}"/>
                        </a:ext>
                      </a:extLst>
                    </p:cNvPr>
                    <p:cNvCxnSpPr>
                      <a:cxnSpLocks/>
                      <a:stCxn id="116" idx="0"/>
                      <a:endCxn id="118" idx="3"/>
                    </p:cNvCxnSpPr>
                    <p:nvPr/>
                  </p:nvCxnSpPr>
                  <p:spPr>
                    <a:xfrm rot="5400000" flipH="1" flipV="1">
                      <a:off x="548864" y="1866269"/>
                      <a:ext cx="25958" cy="268649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삼각형 117">
                      <a:extLst>
                        <a:ext uri="{FF2B5EF4-FFF2-40B4-BE49-F238E27FC236}">
                          <a16:creationId xmlns:a16="http://schemas.microsoft.com/office/drawing/2014/main" id="{4C75BCCE-CB8D-4E4F-AC95-5071B229AA4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6864" y="196330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</p:grpSp>
              <p:cxnSp>
                <p:nvCxnSpPr>
                  <p:cNvPr id="109" name="꺾인 연결선[E] 108">
                    <a:extLst>
                      <a:ext uri="{FF2B5EF4-FFF2-40B4-BE49-F238E27FC236}">
                        <a16:creationId xmlns:a16="http://schemas.microsoft.com/office/drawing/2014/main" id="{859454F2-8BDD-1444-95CA-C0711D4AC870}"/>
                      </a:ext>
                    </a:extLst>
                  </p:cNvPr>
                  <p:cNvCxnSpPr>
                    <a:cxnSpLocks/>
                    <a:stCxn id="105" idx="0"/>
                    <a:endCxn id="110" idx="3"/>
                  </p:cNvCxnSpPr>
                  <p:nvPr/>
                </p:nvCxnSpPr>
                <p:spPr>
                  <a:xfrm rot="5400000" flipH="1" flipV="1">
                    <a:off x="2358716" y="2207135"/>
                    <a:ext cx="7670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삼각형 109">
                    <a:extLst>
                      <a:ext uri="{FF2B5EF4-FFF2-40B4-BE49-F238E27FC236}">
                        <a16:creationId xmlns:a16="http://schemas.microsoft.com/office/drawing/2014/main" id="{13A0A559-387C-3445-A43F-759737D6C4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497572" y="231331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1" name="꺾인 연결선[E] 110">
                    <a:extLst>
                      <a:ext uri="{FF2B5EF4-FFF2-40B4-BE49-F238E27FC236}">
                        <a16:creationId xmlns:a16="http://schemas.microsoft.com/office/drawing/2014/main" id="{FEB2772B-D379-7049-8775-DD1185F19625}"/>
                      </a:ext>
                    </a:extLst>
                  </p:cNvPr>
                  <p:cNvCxnSpPr>
                    <a:cxnSpLocks/>
                    <a:stCxn id="106" idx="0"/>
                    <a:endCxn id="112" idx="3"/>
                  </p:cNvCxnSpPr>
                  <p:nvPr/>
                </p:nvCxnSpPr>
                <p:spPr>
                  <a:xfrm rot="5400000" flipH="1" flipV="1">
                    <a:off x="2359619" y="2598875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삼각형 111">
                    <a:extLst>
                      <a:ext uri="{FF2B5EF4-FFF2-40B4-BE49-F238E27FC236}">
                        <a16:creationId xmlns:a16="http://schemas.microsoft.com/office/drawing/2014/main" id="{CC249F4F-E8C5-1242-B21D-1D35A6AC1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9" y="2695912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3" name="꺾인 연결선[E] 112">
                    <a:extLst>
                      <a:ext uri="{FF2B5EF4-FFF2-40B4-BE49-F238E27FC236}">
                        <a16:creationId xmlns:a16="http://schemas.microsoft.com/office/drawing/2014/main" id="{000BB2A1-8D09-5546-ABEC-0AB47AC89F2E}"/>
                      </a:ext>
                    </a:extLst>
                  </p:cNvPr>
                  <p:cNvCxnSpPr>
                    <a:cxnSpLocks/>
                    <a:stCxn id="107" idx="0"/>
                    <a:endCxn id="114" idx="3"/>
                  </p:cNvCxnSpPr>
                  <p:nvPr/>
                </p:nvCxnSpPr>
                <p:spPr>
                  <a:xfrm rot="5400000" flipH="1" flipV="1">
                    <a:off x="2359618" y="1867030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삼각형 113">
                    <a:extLst>
                      <a:ext uri="{FF2B5EF4-FFF2-40B4-BE49-F238E27FC236}">
                        <a16:creationId xmlns:a16="http://schemas.microsoft.com/office/drawing/2014/main" id="{AB0265CE-A378-9D4A-978C-1A99BBC38C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8" y="1964067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64FB1D1-3E7D-FC4D-AFBD-20D884B3CDD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057" y="2345294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7ED90D4-B4B3-814B-8A3C-BF003CDDF99B}"/>
                    </a:ext>
                  </a:extLst>
                </p:cNvPr>
                <p:cNvSpPr txBox="1"/>
                <p:nvPr/>
              </p:nvSpPr>
              <p:spPr>
                <a:xfrm>
                  <a:off x="1832103" y="3098449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103" name="꺾인 연결선[E] 102">
                  <a:extLst>
                    <a:ext uri="{FF2B5EF4-FFF2-40B4-BE49-F238E27FC236}">
                      <a16:creationId xmlns:a16="http://schemas.microsoft.com/office/drawing/2014/main" id="{E2B96A69-10D3-0843-9EC8-8A83200383CD}"/>
                    </a:ext>
                  </a:extLst>
                </p:cNvPr>
                <p:cNvCxnSpPr>
                  <a:cxnSpLocks/>
                  <a:stCxn id="102" idx="0"/>
                  <a:endCxn id="104" idx="3"/>
                </p:cNvCxnSpPr>
                <p:nvPr/>
              </p:nvCxnSpPr>
              <p:spPr>
                <a:xfrm rot="5400000" flipH="1" flipV="1">
                  <a:off x="2359618" y="2951146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삼각형 103">
                  <a:extLst>
                    <a:ext uri="{FF2B5EF4-FFF2-40B4-BE49-F238E27FC236}">
                      <a16:creationId xmlns:a16="http://schemas.microsoft.com/office/drawing/2014/main" id="{79B1798A-D6E2-834E-8C22-F54E3C7E0322}"/>
                    </a:ext>
                  </a:extLst>
                </p:cNvPr>
                <p:cNvSpPr/>
                <p:nvPr/>
              </p:nvSpPr>
              <p:spPr>
                <a:xfrm rot="5400000">
                  <a:off x="2507618" y="3048183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75BFE42-E170-6C41-A720-A24E870C0DEF}"/>
                  </a:ext>
                </a:extLst>
              </p:cNvPr>
              <p:cNvSpPr txBox="1"/>
              <p:nvPr/>
            </p:nvSpPr>
            <p:spPr>
              <a:xfrm>
                <a:off x="5120094" y="1876597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37DD118-D604-9E4A-841A-9C32485D89B1}"/>
                  </a:ext>
                </a:extLst>
              </p:cNvPr>
              <p:cNvSpPr txBox="1"/>
              <p:nvPr/>
            </p:nvSpPr>
            <p:spPr>
              <a:xfrm>
                <a:off x="5130141" y="2277481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78EA9757-1881-A249-B842-B5F3FD55F9CE}"/>
                  </a:ext>
                </a:extLst>
              </p:cNvPr>
              <p:cNvCxnSpPr>
                <a:cxnSpLocks/>
                <a:stCxn id="92" idx="0"/>
                <a:endCxn id="95" idx="3"/>
              </p:cNvCxnSpPr>
              <p:nvPr/>
            </p:nvCxnSpPr>
            <p:spPr>
              <a:xfrm rot="5400000" flipH="1" flipV="1">
                <a:off x="5656753" y="1738438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삼각형 94">
                <a:extLst>
                  <a:ext uri="{FF2B5EF4-FFF2-40B4-BE49-F238E27FC236}">
                    <a16:creationId xmlns:a16="http://schemas.microsoft.com/office/drawing/2014/main" id="{48856888-3464-8943-9847-5801DA23E1FD}"/>
                  </a:ext>
                </a:extLst>
              </p:cNvPr>
              <p:cNvSpPr/>
              <p:nvPr/>
            </p:nvSpPr>
            <p:spPr>
              <a:xfrm rot="5400000">
                <a:off x="5795609" y="184461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6" name="꺾인 연결선[E] 95">
                <a:extLst>
                  <a:ext uri="{FF2B5EF4-FFF2-40B4-BE49-F238E27FC236}">
                    <a16:creationId xmlns:a16="http://schemas.microsoft.com/office/drawing/2014/main" id="{A502B005-EA79-404B-B7E5-333C54ABB17B}"/>
                  </a:ext>
                </a:extLst>
              </p:cNvPr>
              <p:cNvCxnSpPr>
                <a:cxnSpLocks/>
                <a:stCxn id="93" idx="0"/>
                <a:endCxn id="97" idx="3"/>
              </p:cNvCxnSpPr>
              <p:nvPr/>
            </p:nvCxnSpPr>
            <p:spPr>
              <a:xfrm rot="5400000" flipH="1" flipV="1">
                <a:off x="5657656" y="2130178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삼각형 96">
                <a:extLst>
                  <a:ext uri="{FF2B5EF4-FFF2-40B4-BE49-F238E27FC236}">
                    <a16:creationId xmlns:a16="http://schemas.microsoft.com/office/drawing/2014/main" id="{632D2E44-93AC-DF4E-9396-DB14E9E86C33}"/>
                  </a:ext>
                </a:extLst>
              </p:cNvPr>
              <p:cNvSpPr/>
              <p:nvPr/>
            </p:nvSpPr>
            <p:spPr>
              <a:xfrm rot="5400000">
                <a:off x="5805656" y="22272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2EF3CA-6FDC-E343-A68F-786967F5A4AB}"/>
                  </a:ext>
                </a:extLst>
              </p:cNvPr>
              <p:cNvSpPr txBox="1"/>
              <p:nvPr/>
            </p:nvSpPr>
            <p:spPr>
              <a:xfrm>
                <a:off x="5130140" y="262975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9" name="꺾인 연결선[E] 98">
                <a:extLst>
                  <a:ext uri="{FF2B5EF4-FFF2-40B4-BE49-F238E27FC236}">
                    <a16:creationId xmlns:a16="http://schemas.microsoft.com/office/drawing/2014/main" id="{B73164A4-FB8D-2640-B1CC-4027B8FE8AF6}"/>
                  </a:ext>
                </a:extLst>
              </p:cNvPr>
              <p:cNvCxnSpPr>
                <a:cxnSpLocks/>
                <a:stCxn id="98" idx="0"/>
                <a:endCxn id="100" idx="3"/>
              </p:cNvCxnSpPr>
              <p:nvPr/>
            </p:nvCxnSpPr>
            <p:spPr>
              <a:xfrm rot="5400000" flipH="1" flipV="1">
                <a:off x="5657655" y="2482449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삼각형 99">
                <a:extLst>
                  <a:ext uri="{FF2B5EF4-FFF2-40B4-BE49-F238E27FC236}">
                    <a16:creationId xmlns:a16="http://schemas.microsoft.com/office/drawing/2014/main" id="{582CCCCC-21F6-DD45-9E5A-343BBC014A52}"/>
                  </a:ext>
                </a:extLst>
              </p:cNvPr>
              <p:cNvSpPr/>
              <p:nvPr/>
            </p:nvSpPr>
            <p:spPr>
              <a:xfrm rot="5400000">
                <a:off x="5805655" y="257948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E688301-DB5A-6B4E-AAC1-8F89135039CD}"/>
              </a:ext>
            </a:extLst>
          </p:cNvPr>
          <p:cNvCxnSpPr>
            <a:cxnSpLocks/>
            <a:stCxn id="121" idx="0"/>
            <a:endCxn id="29" idx="1"/>
          </p:cNvCxnSpPr>
          <p:nvPr/>
        </p:nvCxnSpPr>
        <p:spPr>
          <a:xfrm rot="16200000" flipH="1" flipV="1">
            <a:off x="2771108" y="2756076"/>
            <a:ext cx="3260436" cy="772212"/>
          </a:xfrm>
          <a:prstGeom prst="bentConnector4">
            <a:avLst>
              <a:gd name="adj1" fmla="val -7011"/>
              <a:gd name="adj2" fmla="val 112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F3E51C7A-5EDB-9F43-8FA0-A6E467AB1BEC}"/>
              </a:ext>
            </a:extLst>
          </p:cNvPr>
          <p:cNvCxnSpPr>
            <a:stCxn id="126" idx="3"/>
            <a:endCxn id="33" idx="3"/>
          </p:cNvCxnSpPr>
          <p:nvPr/>
        </p:nvCxnSpPr>
        <p:spPr>
          <a:xfrm flipH="1">
            <a:off x="7323074" y="1669056"/>
            <a:ext cx="248797" cy="3108036"/>
          </a:xfrm>
          <a:prstGeom prst="bentConnector3">
            <a:avLst>
              <a:gd name="adj1" fmla="val -131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F50E970-9F26-CA44-9DD5-1CF0E28C579E}"/>
              </a:ext>
            </a:extLst>
          </p:cNvPr>
          <p:cNvCxnSpPr>
            <a:stCxn id="128" idx="3"/>
            <a:endCxn id="35" idx="3"/>
          </p:cNvCxnSpPr>
          <p:nvPr/>
        </p:nvCxnSpPr>
        <p:spPr>
          <a:xfrm flipH="1">
            <a:off x="7320160" y="2044197"/>
            <a:ext cx="248797" cy="3108036"/>
          </a:xfrm>
          <a:prstGeom prst="bentConnector3">
            <a:avLst>
              <a:gd name="adj1" fmla="val -17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C4BC56F-BC3E-DB4A-A45A-348C56C956EE}"/>
              </a:ext>
            </a:extLst>
          </p:cNvPr>
          <p:cNvCxnSpPr>
            <a:stCxn id="129" idx="3"/>
            <a:endCxn id="36" idx="3"/>
          </p:cNvCxnSpPr>
          <p:nvPr/>
        </p:nvCxnSpPr>
        <p:spPr>
          <a:xfrm flipH="1">
            <a:off x="7323074" y="2414054"/>
            <a:ext cx="248797" cy="3108036"/>
          </a:xfrm>
          <a:prstGeom prst="bentConnector3">
            <a:avLst>
              <a:gd name="adj1" fmla="val -2192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387FA745-C6B5-9C43-ADA9-176C84C70E78}"/>
              </a:ext>
            </a:extLst>
          </p:cNvPr>
          <p:cNvCxnSpPr>
            <a:stCxn id="130" idx="3"/>
            <a:endCxn id="37" idx="3"/>
          </p:cNvCxnSpPr>
          <p:nvPr/>
        </p:nvCxnSpPr>
        <p:spPr>
          <a:xfrm flipH="1">
            <a:off x="7323074" y="2787196"/>
            <a:ext cx="248797" cy="3108036"/>
          </a:xfrm>
          <a:prstGeom prst="bentConnector3">
            <a:avLst>
              <a:gd name="adj1" fmla="val -273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AE2675-BC26-104D-8DDC-51E05B7BB422}"/>
              </a:ext>
            </a:extLst>
          </p:cNvPr>
          <p:cNvSpPr/>
          <p:nvPr/>
        </p:nvSpPr>
        <p:spPr>
          <a:xfrm>
            <a:off x="1628143" y="4058413"/>
            <a:ext cx="160206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B25187C-513F-7342-888E-0E44A4A4CB7F}"/>
              </a:ext>
            </a:extLst>
          </p:cNvPr>
          <p:cNvSpPr/>
          <p:nvPr/>
        </p:nvSpPr>
        <p:spPr>
          <a:xfrm>
            <a:off x="1628143" y="4400416"/>
            <a:ext cx="210082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6FD7C056-39B1-114C-9E6D-4A541477ACBC}"/>
              </a:ext>
            </a:extLst>
          </p:cNvPr>
          <p:cNvCxnSpPr>
            <a:cxnSpLocks/>
            <a:stCxn id="122" idx="1"/>
            <a:endCxn id="131" idx="3"/>
          </p:cNvCxnSpPr>
          <p:nvPr/>
        </p:nvCxnSpPr>
        <p:spPr>
          <a:xfrm rot="10800000" flipV="1">
            <a:off x="3230204" y="2042323"/>
            <a:ext cx="1178776" cy="2168490"/>
          </a:xfrm>
          <a:prstGeom prst="bentConnector3">
            <a:avLst>
              <a:gd name="adj1" fmla="val 5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10BC258A-2242-4D40-92C2-B80C66AE6699}"/>
              </a:ext>
            </a:extLst>
          </p:cNvPr>
          <p:cNvCxnSpPr>
            <a:cxnSpLocks/>
            <a:stCxn id="120" idx="1"/>
            <a:endCxn id="132" idx="3"/>
          </p:cNvCxnSpPr>
          <p:nvPr/>
        </p:nvCxnSpPr>
        <p:spPr>
          <a:xfrm rot="10800000" flipV="1">
            <a:off x="3728970" y="2405770"/>
            <a:ext cx="680011" cy="2147046"/>
          </a:xfrm>
          <a:prstGeom prst="bentConnector3">
            <a:avLst>
              <a:gd name="adj1" fmla="val 86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E626A580-E39A-0B49-AA4B-30A2BA50A158}"/>
              </a:ext>
            </a:extLst>
          </p:cNvPr>
          <p:cNvCxnSpPr>
            <a:stCxn id="126" idx="3"/>
            <a:endCxn id="42" idx="1"/>
          </p:cNvCxnSpPr>
          <p:nvPr/>
        </p:nvCxnSpPr>
        <p:spPr>
          <a:xfrm>
            <a:off x="7571871" y="1669056"/>
            <a:ext cx="2616542" cy="3518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B64C775-C363-F446-947E-DF89DF2B9FF9}"/>
              </a:ext>
            </a:extLst>
          </p:cNvPr>
          <p:cNvGrpSpPr/>
          <p:nvPr/>
        </p:nvGrpSpPr>
        <p:grpSpPr>
          <a:xfrm>
            <a:off x="2593991" y="5008609"/>
            <a:ext cx="374904" cy="290333"/>
            <a:chOff x="5909398" y="4971788"/>
            <a:chExt cx="374904" cy="290333"/>
          </a:xfrm>
        </p:grpSpPr>
        <p:sp>
          <p:nvSpPr>
            <p:cNvPr id="144" name="지연 143">
              <a:extLst>
                <a:ext uri="{FF2B5EF4-FFF2-40B4-BE49-F238E27FC236}">
                  <a16:creationId xmlns:a16="http://schemas.microsoft.com/office/drawing/2014/main" id="{F9A77FF0-7851-2F4A-B7AC-53640B7A9F0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76E1E1B-1591-BC44-8B27-FA2D4C169024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78AC54E-B897-7347-850F-8167E6CFFB48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0742C1E-545E-7844-839D-90F8485DC31B}"/>
              </a:ext>
            </a:extLst>
          </p:cNvPr>
          <p:cNvGrpSpPr/>
          <p:nvPr/>
        </p:nvGrpSpPr>
        <p:grpSpPr>
          <a:xfrm rot="10800000">
            <a:off x="1112096" y="5075527"/>
            <a:ext cx="536009" cy="339976"/>
            <a:chOff x="3570898" y="3755771"/>
            <a:chExt cx="536009" cy="339976"/>
          </a:xfrm>
        </p:grpSpPr>
        <p:sp>
          <p:nvSpPr>
            <p:cNvPr id="148" name="달 147">
              <a:extLst>
                <a:ext uri="{FF2B5EF4-FFF2-40B4-BE49-F238E27FC236}">
                  <a16:creationId xmlns:a16="http://schemas.microsoft.com/office/drawing/2014/main" id="{28713A57-6BF8-5D44-AA61-526371714A6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B4376BC-30A8-8E44-ACF6-B4F6DA515ABA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0E19A82-3821-2140-85E6-AE28B1BB38DB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8458083-A020-1143-9DF1-8CBE5F0C4D7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75B8BA7A-2A93-3B4B-A790-38D8F8BA9004}"/>
              </a:ext>
            </a:extLst>
          </p:cNvPr>
          <p:cNvCxnSpPr>
            <a:cxnSpLocks/>
            <a:stCxn id="43" idx="1"/>
            <a:endCxn id="150" idx="2"/>
          </p:cNvCxnSpPr>
          <p:nvPr/>
        </p:nvCxnSpPr>
        <p:spPr>
          <a:xfrm rot="10800000">
            <a:off x="1201002" y="5343462"/>
            <a:ext cx="8983009" cy="987495"/>
          </a:xfrm>
          <a:prstGeom prst="bentConnector3">
            <a:avLst>
              <a:gd name="adj1" fmla="val 102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BB960DAC-E841-8C46-8C5A-80BD3AE6345C}"/>
              </a:ext>
            </a:extLst>
          </p:cNvPr>
          <p:cNvCxnSpPr>
            <a:stCxn id="132" idx="1"/>
            <a:endCxn id="149" idx="2"/>
          </p:cNvCxnSpPr>
          <p:nvPr/>
        </p:nvCxnSpPr>
        <p:spPr>
          <a:xfrm rot="10800000" flipV="1">
            <a:off x="1199039" y="4552815"/>
            <a:ext cx="429104" cy="583705"/>
          </a:xfrm>
          <a:prstGeom prst="bentConnector3">
            <a:avLst>
              <a:gd name="adj1" fmla="val 153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60607F23-3CAA-494E-9F1C-BA1D65ED90A3}"/>
              </a:ext>
            </a:extLst>
          </p:cNvPr>
          <p:cNvCxnSpPr>
            <a:stCxn id="131" idx="1"/>
            <a:endCxn id="146" idx="2"/>
          </p:cNvCxnSpPr>
          <p:nvPr/>
        </p:nvCxnSpPr>
        <p:spPr>
          <a:xfrm rot="10800000" flipH="1" flipV="1">
            <a:off x="1628142" y="4210813"/>
            <a:ext cx="970801" cy="852334"/>
          </a:xfrm>
          <a:prstGeom prst="bentConnector3">
            <a:avLst>
              <a:gd name="adj1" fmla="val -12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36AD4331-1DF5-1144-89AE-72B801362E86}"/>
              </a:ext>
            </a:extLst>
          </p:cNvPr>
          <p:cNvCxnSpPr>
            <a:stCxn id="148" idx="1"/>
            <a:endCxn id="145" idx="2"/>
          </p:cNvCxnSpPr>
          <p:nvPr/>
        </p:nvCxnSpPr>
        <p:spPr>
          <a:xfrm flipV="1">
            <a:off x="1648105" y="5242637"/>
            <a:ext cx="953440" cy="2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8441C156-F020-E644-B1FE-675C2C736B6D}"/>
              </a:ext>
            </a:extLst>
          </p:cNvPr>
          <p:cNvCxnSpPr>
            <a:stCxn id="144" idx="3"/>
            <a:endCxn id="30" idx="1"/>
          </p:cNvCxnSpPr>
          <p:nvPr/>
        </p:nvCxnSpPr>
        <p:spPr>
          <a:xfrm flipV="1">
            <a:off x="2968895" y="5150359"/>
            <a:ext cx="1046325" cy="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8FDC33F-18BF-4D47-A5F9-8077EB84123A}"/>
              </a:ext>
            </a:extLst>
          </p:cNvPr>
          <p:cNvSpPr/>
          <p:nvPr/>
        </p:nvSpPr>
        <p:spPr>
          <a:xfrm>
            <a:off x="8996561" y="2178249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E6505E8-62DB-B143-A4F0-FDE1475509CA}"/>
              </a:ext>
            </a:extLst>
          </p:cNvPr>
          <p:cNvSpPr/>
          <p:nvPr/>
        </p:nvSpPr>
        <p:spPr>
          <a:xfrm>
            <a:off x="8998784" y="3019023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4‘d0</a:t>
            </a:r>
            <a:endParaRPr kumimoji="1" lang="ko-Kore-KR" altLang="en-US" sz="11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694F235-882F-3B41-BD3F-6DC9AC59A61D}"/>
              </a:ext>
            </a:extLst>
          </p:cNvPr>
          <p:cNvSpPr/>
          <p:nvPr/>
        </p:nvSpPr>
        <p:spPr>
          <a:xfrm>
            <a:off x="8994038" y="2611494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B26B4C8-C521-4047-B72C-E10B1C52E46F}"/>
              </a:ext>
            </a:extLst>
          </p:cNvPr>
          <p:cNvGrpSpPr/>
          <p:nvPr/>
        </p:nvGrpSpPr>
        <p:grpSpPr>
          <a:xfrm rot="16200000">
            <a:off x="4782448" y="4023380"/>
            <a:ext cx="374904" cy="290333"/>
            <a:chOff x="5909398" y="4971788"/>
            <a:chExt cx="374904" cy="290333"/>
          </a:xfrm>
        </p:grpSpPr>
        <p:sp>
          <p:nvSpPr>
            <p:cNvPr id="173" name="지연 172">
              <a:extLst>
                <a:ext uri="{FF2B5EF4-FFF2-40B4-BE49-F238E27FC236}">
                  <a16:creationId xmlns:a16="http://schemas.microsoft.com/office/drawing/2014/main" id="{AE54B9CF-1B20-DD48-BA28-3D381F03F9DB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0D3153AC-A816-3F4B-A0E1-342CB3E3D496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D81966F-1145-6542-BD0F-713E285068D0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CB2FC996-4710-5349-AB8C-5BB53C9D8799}"/>
              </a:ext>
            </a:extLst>
          </p:cNvPr>
          <p:cNvCxnSpPr>
            <a:stCxn id="29" idx="3"/>
            <a:endCxn id="175" idx="2"/>
          </p:cNvCxnSpPr>
          <p:nvPr/>
        </p:nvCxnSpPr>
        <p:spPr>
          <a:xfrm flipV="1">
            <a:off x="4772123" y="4351046"/>
            <a:ext cx="107149" cy="4213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8664282D-8CB6-D345-8260-5C6A159FCBE6}"/>
              </a:ext>
            </a:extLst>
          </p:cNvPr>
          <p:cNvCxnSpPr>
            <a:cxnSpLocks/>
            <a:stCxn id="30" idx="3"/>
            <a:endCxn id="174" idx="2"/>
          </p:cNvCxnSpPr>
          <p:nvPr/>
        </p:nvCxnSpPr>
        <p:spPr>
          <a:xfrm flipH="1" flipV="1">
            <a:off x="5058762" y="4348445"/>
            <a:ext cx="163363" cy="801914"/>
          </a:xfrm>
          <a:prstGeom prst="bentConnector4">
            <a:avLst>
              <a:gd name="adj1" fmla="val -139934"/>
              <a:gd name="adj2" fmla="val 5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7E789F2-F25A-9D41-ACB3-C4EEDE1823F0}"/>
              </a:ext>
            </a:extLst>
          </p:cNvPr>
          <p:cNvGrpSpPr/>
          <p:nvPr/>
        </p:nvGrpSpPr>
        <p:grpSpPr>
          <a:xfrm rot="10800000">
            <a:off x="9183613" y="3686031"/>
            <a:ext cx="536009" cy="339976"/>
            <a:chOff x="3570898" y="3755771"/>
            <a:chExt cx="536009" cy="339976"/>
          </a:xfrm>
        </p:grpSpPr>
        <p:sp>
          <p:nvSpPr>
            <p:cNvPr id="188" name="달 187">
              <a:extLst>
                <a:ext uri="{FF2B5EF4-FFF2-40B4-BE49-F238E27FC236}">
                  <a16:creationId xmlns:a16="http://schemas.microsoft.com/office/drawing/2014/main" id="{8BF08806-A608-F347-B028-EFBD3B7C211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CD1BF42-E668-6A46-9442-AACC814846AF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816DFB7E-0251-6444-A4B6-50571B95163C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A41A8B-B667-6B43-812E-EFC53E74927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E68F3B66-FBB3-5149-B2AE-5B89D58ADCA4}"/>
              </a:ext>
            </a:extLst>
          </p:cNvPr>
          <p:cNvCxnSpPr>
            <a:stCxn id="173" idx="3"/>
            <a:endCxn id="191" idx="2"/>
          </p:cNvCxnSpPr>
          <p:nvPr/>
        </p:nvCxnSpPr>
        <p:spPr>
          <a:xfrm rot="5400000" flipH="1" flipV="1">
            <a:off x="7070900" y="1747660"/>
            <a:ext cx="132437" cy="4334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65F0711-8740-8C43-99FE-9020A760B73F}"/>
              </a:ext>
            </a:extLst>
          </p:cNvPr>
          <p:cNvGrpSpPr/>
          <p:nvPr/>
        </p:nvGrpSpPr>
        <p:grpSpPr>
          <a:xfrm>
            <a:off x="10214854" y="3042542"/>
            <a:ext cx="321703" cy="529936"/>
            <a:chOff x="8048377" y="3244496"/>
            <a:chExt cx="321703" cy="529936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ED6E5F09-58CF-6A48-81EB-E6001884F99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9822F4-CE4C-C64D-8005-FC6D8441E5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E12FDFC-E276-794B-9B02-355FB3856B26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C3A0BAA3-34EB-1C46-88F2-2E7137E6C45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1" name="사다리꼴[T] 200">
                <a:extLst>
                  <a:ext uri="{FF2B5EF4-FFF2-40B4-BE49-F238E27FC236}">
                    <a16:creationId xmlns:a16="http://schemas.microsoft.com/office/drawing/2014/main" id="{F41D1071-1FA4-B248-83E6-CCB71C90635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C3E59FF-9F74-5C4D-AF01-0293A5FE7948}"/>
              </a:ext>
            </a:extLst>
          </p:cNvPr>
          <p:cNvGrpSpPr/>
          <p:nvPr/>
        </p:nvGrpSpPr>
        <p:grpSpPr>
          <a:xfrm>
            <a:off x="9900607" y="2287909"/>
            <a:ext cx="321703" cy="529936"/>
            <a:chOff x="8048377" y="3244496"/>
            <a:chExt cx="321703" cy="529936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3AAC00F-FB93-364E-9ECB-157B2676437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C5CC5AA-FCBF-624F-B964-BBD1EAA2824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BD752B21-EAEB-E946-BA59-EE6171C00AD2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24049767-188D-6745-A84E-F60113AC665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사다리꼴[T] 206">
                <a:extLst>
                  <a:ext uri="{FF2B5EF4-FFF2-40B4-BE49-F238E27FC236}">
                    <a16:creationId xmlns:a16="http://schemas.microsoft.com/office/drawing/2014/main" id="{A7CA23A9-E90F-2C45-8C46-81D16A5B8E9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750A7C99-D968-924A-909B-0865A3204DC5}"/>
              </a:ext>
            </a:extLst>
          </p:cNvPr>
          <p:cNvCxnSpPr>
            <a:stCxn id="169" idx="3"/>
            <a:endCxn id="204" idx="4"/>
          </p:cNvCxnSpPr>
          <p:nvPr/>
        </p:nvCxnSpPr>
        <p:spPr>
          <a:xfrm>
            <a:off x="9469133" y="2330649"/>
            <a:ext cx="432046" cy="100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B39B12EA-B590-6F4B-A51D-D650A097D937}"/>
              </a:ext>
            </a:extLst>
          </p:cNvPr>
          <p:cNvCxnSpPr>
            <a:stCxn id="171" idx="3"/>
            <a:endCxn id="203" idx="4"/>
          </p:cNvCxnSpPr>
          <p:nvPr/>
        </p:nvCxnSpPr>
        <p:spPr>
          <a:xfrm flipV="1">
            <a:off x="9466610" y="2682428"/>
            <a:ext cx="433998" cy="814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13620EA9-426E-5C45-AA48-F97467548F25}"/>
              </a:ext>
            </a:extLst>
          </p:cNvPr>
          <p:cNvCxnSpPr>
            <a:cxnSpLocks/>
            <a:stCxn id="207" idx="0"/>
            <a:endCxn id="194" idx="1"/>
          </p:cNvCxnSpPr>
          <p:nvPr/>
        </p:nvCxnSpPr>
        <p:spPr>
          <a:xfrm flipV="1">
            <a:off x="10222311" y="2552348"/>
            <a:ext cx="465662" cy="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F61B3720-26DD-FB4D-922A-14D3BE1B17E6}"/>
              </a:ext>
            </a:extLst>
          </p:cNvPr>
          <p:cNvCxnSpPr>
            <a:stCxn id="170" idx="3"/>
            <a:endCxn id="197" idx="4"/>
          </p:cNvCxnSpPr>
          <p:nvPr/>
        </p:nvCxnSpPr>
        <p:spPr>
          <a:xfrm>
            <a:off x="9471356" y="3171423"/>
            <a:ext cx="743499" cy="265638"/>
          </a:xfrm>
          <a:prstGeom prst="bentConnector3">
            <a:avLst>
              <a:gd name="adj1" fmla="val 28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2592A91A-C7D7-0E4D-99B1-64AA29126F55}"/>
              </a:ext>
            </a:extLst>
          </p:cNvPr>
          <p:cNvCxnSpPr>
            <a:stCxn id="33" idx="3"/>
            <a:endCxn id="198" idx="4"/>
          </p:cNvCxnSpPr>
          <p:nvPr/>
        </p:nvCxnSpPr>
        <p:spPr>
          <a:xfrm flipV="1">
            <a:off x="7323074" y="3185373"/>
            <a:ext cx="2892352" cy="1591719"/>
          </a:xfrm>
          <a:prstGeom prst="bentConnector3">
            <a:avLst>
              <a:gd name="adj1" fmla="val 85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E34C9A52-2BA3-284C-94F5-2381173BF1A5}"/>
              </a:ext>
            </a:extLst>
          </p:cNvPr>
          <p:cNvCxnSpPr>
            <a:stCxn id="201" idx="0"/>
            <a:endCxn id="195" idx="1"/>
          </p:cNvCxnSpPr>
          <p:nvPr/>
        </p:nvCxnSpPr>
        <p:spPr>
          <a:xfrm flipV="1">
            <a:off x="10536558" y="3306917"/>
            <a:ext cx="151415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96053983-339D-554A-8531-94BFD4A2C95F}"/>
              </a:ext>
            </a:extLst>
          </p:cNvPr>
          <p:cNvCxnSpPr>
            <a:stCxn id="188" idx="1"/>
            <a:endCxn id="207" idx="3"/>
          </p:cNvCxnSpPr>
          <p:nvPr/>
        </p:nvCxnSpPr>
        <p:spPr>
          <a:xfrm flipV="1">
            <a:off x="9719622" y="2778879"/>
            <a:ext cx="346825" cy="1077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352D1C27-9EC2-B442-A3D2-D003254900AC}"/>
              </a:ext>
            </a:extLst>
          </p:cNvPr>
          <p:cNvCxnSpPr>
            <a:stCxn id="188" idx="1"/>
            <a:endCxn id="201" idx="3"/>
          </p:cNvCxnSpPr>
          <p:nvPr/>
        </p:nvCxnSpPr>
        <p:spPr>
          <a:xfrm flipV="1">
            <a:off x="9719622" y="3533512"/>
            <a:ext cx="661072" cy="322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B9BC4E4-D3E0-254A-BF13-5086DD05DAB6}"/>
              </a:ext>
            </a:extLst>
          </p:cNvPr>
          <p:cNvGrpSpPr/>
          <p:nvPr/>
        </p:nvGrpSpPr>
        <p:grpSpPr>
          <a:xfrm>
            <a:off x="10389024" y="1992046"/>
            <a:ext cx="1763241" cy="712702"/>
            <a:chOff x="10434240" y="1992046"/>
            <a:chExt cx="1763241" cy="71270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2F433D6-F2DE-484E-806F-6E8B99131BC7}"/>
                </a:ext>
              </a:extLst>
            </p:cNvPr>
            <p:cNvSpPr/>
            <p:nvPr/>
          </p:nvSpPr>
          <p:spPr>
            <a:xfrm>
              <a:off x="10733189" y="2399948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collision[0:0]</a:t>
              </a:r>
              <a:endParaRPr kumimoji="1" lang="ko-Kore-KR" altLang="en-US" sz="11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26443C5-531F-0241-87C9-948DA8C7CF80}"/>
                </a:ext>
              </a:extLst>
            </p:cNvPr>
            <p:cNvSpPr txBox="1"/>
            <p:nvPr/>
          </p:nvSpPr>
          <p:spPr>
            <a:xfrm>
              <a:off x="10434240" y="1992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F85219B0-95F2-D544-A8E3-AE35EBAB034A}"/>
                </a:ext>
              </a:extLst>
            </p:cNvPr>
            <p:cNvCxnSpPr>
              <a:cxnSpLocks/>
              <a:stCxn id="227" idx="2"/>
              <a:endCxn id="229" idx="3"/>
            </p:cNvCxnSpPr>
            <p:nvPr/>
          </p:nvCxnSpPr>
          <p:spPr>
            <a:xfrm rot="16200000" flipH="1">
              <a:off x="10760048" y="2318628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삼각형 228">
              <a:extLst>
                <a:ext uri="{FF2B5EF4-FFF2-40B4-BE49-F238E27FC236}">
                  <a16:creationId xmlns:a16="http://schemas.microsoft.com/office/drawing/2014/main" id="{A4DD6B2B-3578-294B-87F1-14D15A8C93CA}"/>
                </a:ext>
              </a:extLst>
            </p:cNvPr>
            <p:cNvSpPr/>
            <p:nvPr/>
          </p:nvSpPr>
          <p:spPr>
            <a:xfrm rot="10800000">
              <a:off x="10817756" y="239994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5DB241A-1AA9-4D42-96BE-AA47D952F450}"/>
              </a:ext>
            </a:extLst>
          </p:cNvPr>
          <p:cNvGrpSpPr/>
          <p:nvPr/>
        </p:nvGrpSpPr>
        <p:grpSpPr>
          <a:xfrm>
            <a:off x="10392695" y="2747865"/>
            <a:ext cx="1759570" cy="711452"/>
            <a:chOff x="10437911" y="2747865"/>
            <a:chExt cx="1759570" cy="711452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7154184-F69D-D04C-B9DC-A69A12F7F7C2}"/>
                </a:ext>
              </a:extLst>
            </p:cNvPr>
            <p:cNvSpPr/>
            <p:nvPr/>
          </p:nvSpPr>
          <p:spPr>
            <a:xfrm>
              <a:off x="10733189" y="3154517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collision_channel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9F77313-781C-784C-85DF-DAD9167EBC3C}"/>
                </a:ext>
              </a:extLst>
            </p:cNvPr>
            <p:cNvSpPr txBox="1"/>
            <p:nvPr/>
          </p:nvSpPr>
          <p:spPr>
            <a:xfrm>
              <a:off x="10437911" y="274786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35" name="꺾인 연결선[E] 234">
              <a:extLst>
                <a:ext uri="{FF2B5EF4-FFF2-40B4-BE49-F238E27FC236}">
                  <a16:creationId xmlns:a16="http://schemas.microsoft.com/office/drawing/2014/main" id="{9E5546D4-13E1-EC40-9539-FB0F29E95B5F}"/>
                </a:ext>
              </a:extLst>
            </p:cNvPr>
            <p:cNvCxnSpPr>
              <a:cxnSpLocks/>
              <a:stCxn id="234" idx="2"/>
              <a:endCxn id="236" idx="3"/>
            </p:cNvCxnSpPr>
            <p:nvPr/>
          </p:nvCxnSpPr>
          <p:spPr>
            <a:xfrm rot="16200000" flipH="1">
              <a:off x="10763719" y="3074447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1329D385-DA07-8E4D-AAA7-492095A4F631}"/>
                </a:ext>
              </a:extLst>
            </p:cNvPr>
            <p:cNvSpPr/>
            <p:nvPr/>
          </p:nvSpPr>
          <p:spPr>
            <a:xfrm rot="10800000">
              <a:off x="10821427" y="315576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4F82D-490C-CB41-923D-BDBB7DCE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538E71-96B6-2F4D-9E0F-97038EC2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27DB9-8407-8A4E-AE2C-5DBDA6F7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253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F497-2B21-D049-91D7-11D4383BB5BF}"/>
              </a:ext>
            </a:extLst>
          </p:cNvPr>
          <p:cNvGrpSpPr/>
          <p:nvPr/>
        </p:nvGrpSpPr>
        <p:grpSpPr>
          <a:xfrm>
            <a:off x="1267741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5D32C59-4B16-6643-929C-4BD8298383D1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4E5523-5951-8049-8011-23E3152BE046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92131-8A47-0F40-88F2-97F793C6CEB9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E3E633-E921-3443-91E3-783D68B4A384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DAE0CF2-D0C5-6740-A25B-D7F22BEDAD88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712144D-EBCB-C049-925A-4B9F4AE3860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520D624-548C-8940-A55C-3D05C09A269D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913157C9-D342-3C4A-AD87-8412781375CB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0B5F6C63-26BB-F544-AEF9-DE70CC6C792D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ABF9C65B-62C4-E348-8AB2-A0A9B4811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FC303E43-0A83-9A48-9028-767B99A3B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3A359C00-5CE5-E845-B49D-206DBB6E1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DC60B305-1860-6048-91EE-0139FCC1EF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3CDBCA27-9A6F-9548-A791-81FEF09A6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AFAD788C-8EAC-8C48-A606-9AFFF450555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79448A-583C-3D47-96E9-76C3C3ACD38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AEEF3EEE-2AF0-7B43-B0AF-E1DB08B39FFF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63584C53-C4E1-5042-B6BA-5ABFE40D0F5E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9328EFF4-0CC8-1B47-9338-2B531DD09C38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31A6749F-A981-EB48-A6C6-797C7A4EB6D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418BEFD4-F080-D44E-8371-4442C0557AD0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85627314-2A62-7D48-A657-0EE97C6F1586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45D6C32A-2F14-454D-A5F6-3421DC86A68A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F3B49ED1-B052-0C4B-ABC2-D79A5C0AFDCD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241D7-E395-BF41-9B16-D67772B9B9B8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AC737420-7790-EC47-B078-B1F83705E624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41C9FB52-6CA2-184B-AC52-BAF290754C80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3C801D-DE33-C64E-9B53-1B9F81105E61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4050CBB-662C-9846-B904-1ACBD2C5DE40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A81611-A986-1146-8885-8B6CA84DE021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8D0E9D-C27A-374A-ACAB-E07671D42F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937EFF-2EA8-CE48-AD24-9D20BEA754B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79B6D3-1C5D-024A-9F27-AB4D1121AA14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3884CDF-FFF5-064A-B228-6F3FB0391A18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FF82F44A-0915-9946-A367-3662F3A9DE2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24039EA1-3612-AC41-B0C1-F1CC2E29C53E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8593E8F-7C43-9146-B167-18975D330D34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85528255-B7A6-3442-8367-7B89B34EA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299AD472-A1E1-CB4F-9701-7AAC9F0FB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4C3FFC3A-F6F0-6C4C-BECD-B94F8DF24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A23DFDAD-72C8-5A48-8D99-46EA47754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EEF34878-471D-F142-9FAF-3FFAB9415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7645BF59-633C-A442-831B-D5695C132948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1D1340-A3DE-9446-957F-F37C1CB3581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9" name="꺾인 연결선[E] 48">
                  <a:extLst>
                    <a:ext uri="{FF2B5EF4-FFF2-40B4-BE49-F238E27FC236}">
                      <a16:creationId xmlns:a16="http://schemas.microsoft.com/office/drawing/2014/main" id="{878CFFEC-26B9-DB4B-9B91-A73D061BFA03}"/>
                    </a:ext>
                  </a:extLst>
                </p:cNvPr>
                <p:cNvCxnSpPr>
                  <a:cxnSpLocks/>
                  <a:stCxn id="48" idx="0"/>
                  <a:endCxn id="50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삼각형 49">
                  <a:extLst>
                    <a:ext uri="{FF2B5EF4-FFF2-40B4-BE49-F238E27FC236}">
                      <a16:creationId xmlns:a16="http://schemas.microsoft.com/office/drawing/2014/main" id="{4B9C2AA7-36E7-4847-8D70-5FA425BF815A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47719E86-7A98-E343-9CEA-846A9804A3A0}"/>
                  </a:ext>
                </a:extLst>
              </p:cNvPr>
              <p:cNvCxnSpPr>
                <a:cxnSpLocks/>
                <a:stCxn id="37" idx="0"/>
                <a:endCxn id="42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BC63BEAC-2A59-5B47-8B43-2D555E877A3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3" name="꺾인 연결선[E] 42">
                <a:extLst>
                  <a:ext uri="{FF2B5EF4-FFF2-40B4-BE49-F238E27FC236}">
                    <a16:creationId xmlns:a16="http://schemas.microsoft.com/office/drawing/2014/main" id="{C489AC10-F00B-F142-8005-1DDCB95C684D}"/>
                  </a:ext>
                </a:extLst>
              </p:cNvPr>
              <p:cNvCxnSpPr>
                <a:cxnSpLocks/>
                <a:stCxn id="38" idx="0"/>
                <a:endCxn id="44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삼각형 43">
                <a:extLst>
                  <a:ext uri="{FF2B5EF4-FFF2-40B4-BE49-F238E27FC236}">
                    <a16:creationId xmlns:a16="http://schemas.microsoft.com/office/drawing/2014/main" id="{8172CFC8-FD06-1347-88C7-36F9841A96C5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5" name="꺾인 연결선[E] 44">
                <a:extLst>
                  <a:ext uri="{FF2B5EF4-FFF2-40B4-BE49-F238E27FC236}">
                    <a16:creationId xmlns:a16="http://schemas.microsoft.com/office/drawing/2014/main" id="{C32538CD-B809-494C-BB94-E28D9E1C46EE}"/>
                  </a:ext>
                </a:extLst>
              </p:cNvPr>
              <p:cNvCxnSpPr>
                <a:cxnSpLocks/>
                <a:stCxn id="39" idx="0"/>
                <a:endCxn id="4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삼각형 45">
                <a:extLst>
                  <a:ext uri="{FF2B5EF4-FFF2-40B4-BE49-F238E27FC236}">
                    <a16:creationId xmlns:a16="http://schemas.microsoft.com/office/drawing/2014/main" id="{DB0D4A8E-5248-844F-900C-AEB8DB92481F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FB84A3-8F52-044D-AB4B-B463F8455F96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F7F96F61-1CFC-4E49-8C2D-E08224D485EE}"/>
                </a:ext>
              </a:extLst>
            </p:cNvPr>
            <p:cNvCxnSpPr>
              <a:cxnSpLocks/>
              <a:stCxn id="34" idx="0"/>
              <a:endCxn id="36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EA5B20B9-5654-B847-A76F-7E18A0BD763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94CD3D4-AAFA-0F41-B4E6-AD31955DFFC2}"/>
              </a:ext>
            </a:extLst>
          </p:cNvPr>
          <p:cNvSpPr txBox="1"/>
          <p:nvPr/>
        </p:nvSpPr>
        <p:spPr>
          <a:xfrm>
            <a:off x="6462525" y="1174745"/>
            <a:ext cx="67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. . .</a:t>
            </a:r>
            <a:endParaRPr kumimoji="1" lang="ko-Kore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3629F7-9B93-C34F-BE03-3A4319B82822}"/>
              </a:ext>
            </a:extLst>
          </p:cNvPr>
          <p:cNvSpPr/>
          <p:nvPr/>
        </p:nvSpPr>
        <p:spPr>
          <a:xfrm>
            <a:off x="200107" y="303576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31446D-DC32-5842-B14B-0678583DE1B4}"/>
              </a:ext>
            </a:extLst>
          </p:cNvPr>
          <p:cNvSpPr/>
          <p:nvPr/>
        </p:nvSpPr>
        <p:spPr>
          <a:xfrm>
            <a:off x="3768297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9FD3AC3-ACD7-3943-9F87-0AD560ED0BBE}"/>
              </a:ext>
            </a:extLst>
          </p:cNvPr>
          <p:cNvSpPr/>
          <p:nvPr/>
        </p:nvSpPr>
        <p:spPr>
          <a:xfrm>
            <a:off x="3768297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C1FD93-F946-A24F-B918-8E8B9F4F88E5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905717-5709-F845-914F-108590C8C551}"/>
              </a:ext>
            </a:extLst>
          </p:cNvPr>
          <p:cNvSpPr txBox="1"/>
          <p:nvPr/>
        </p:nvSpPr>
        <p:spPr>
          <a:xfrm>
            <a:off x="4659462" y="4013065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7F4555-645C-834E-9261-C8239C4AF1EF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46B7EB-163C-CB41-80C6-0A526761B21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F80738-A8D4-044E-8920-2F8AC8F23F5D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9E851C-BCF4-7141-AEDA-6EC75D4178F7}"/>
              </a:ext>
            </a:extLst>
          </p:cNvPr>
          <p:cNvGrpSpPr/>
          <p:nvPr/>
        </p:nvGrpSpPr>
        <p:grpSpPr>
          <a:xfrm rot="5400000">
            <a:off x="4600607" y="3816651"/>
            <a:ext cx="862291" cy="559426"/>
            <a:chOff x="2883371" y="5392849"/>
            <a:chExt cx="962915" cy="702841"/>
          </a:xfrm>
        </p:grpSpPr>
        <p:sp>
          <p:nvSpPr>
            <p:cNvPr id="73" name="사다리꼴[T] 72">
              <a:extLst>
                <a:ext uri="{FF2B5EF4-FFF2-40B4-BE49-F238E27FC236}">
                  <a16:creationId xmlns:a16="http://schemas.microsoft.com/office/drawing/2014/main" id="{E197B76A-DB4A-6C40-8A34-C6E4F693B91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12E4C4C-9DF4-8242-BBF5-BB8B19013750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0332C5B-8AE0-0549-B50C-D038D1DA230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A9CB397-F0D9-854E-B8CF-5E067806E26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26882F0-BB96-9B40-A8C1-10F85E541374}"/>
              </a:ext>
            </a:extLst>
          </p:cNvPr>
          <p:cNvSpPr txBox="1"/>
          <p:nvPr/>
        </p:nvSpPr>
        <p:spPr>
          <a:xfrm>
            <a:off x="3398794" y="4304170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103C231-F19E-0445-82DB-9822B6E45FEB}"/>
              </a:ext>
            </a:extLst>
          </p:cNvPr>
          <p:cNvGrpSpPr/>
          <p:nvPr/>
        </p:nvGrpSpPr>
        <p:grpSpPr>
          <a:xfrm rot="10800000">
            <a:off x="4125163" y="2795652"/>
            <a:ext cx="451563" cy="291600"/>
            <a:chOff x="4747737" y="4069123"/>
            <a:chExt cx="451563" cy="29033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145413E-A43D-D64B-A764-0A76CC8C33A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87" name="지연 86">
                <a:extLst>
                  <a:ext uri="{FF2B5EF4-FFF2-40B4-BE49-F238E27FC236}">
                    <a16:creationId xmlns:a16="http://schemas.microsoft.com/office/drawing/2014/main" id="{04ED8C0B-7731-8042-A835-0504FCD483C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9FE1E3-BCDD-0D48-B47C-C2CEA41614A9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0DFBBE2-EB94-7443-8A04-6990DC367316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C437762-26A9-7446-9438-7AE1DAFC4755}"/>
                </a:ext>
              </a:extLst>
            </p:cNvPr>
            <p:cNvSpPr/>
            <p:nvPr/>
          </p:nvSpPr>
          <p:spPr>
            <a:xfrm rot="10800000">
              <a:off x="513634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189A93E-7147-DC4F-93DF-D76604DCD8A8}"/>
              </a:ext>
            </a:extLst>
          </p:cNvPr>
          <p:cNvGrpSpPr/>
          <p:nvPr/>
        </p:nvGrpSpPr>
        <p:grpSpPr>
          <a:xfrm rot="10800000">
            <a:off x="4136962" y="4773265"/>
            <a:ext cx="439764" cy="291600"/>
            <a:chOff x="4747737" y="4069123"/>
            <a:chExt cx="439764" cy="29033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B634378-FF42-CD47-A1DE-71C32EC99FC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5" name="지연 104">
                <a:extLst>
                  <a:ext uri="{FF2B5EF4-FFF2-40B4-BE49-F238E27FC236}">
                    <a16:creationId xmlns:a16="http://schemas.microsoft.com/office/drawing/2014/main" id="{2F04CB34-D341-4446-9252-2A7D45267C5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242F369A-EB51-E84B-BDD4-5373D45C51FC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C4248D7-D33D-EC46-982F-DE66D4F7FA8E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A94BFAD-07A9-E34D-8AFD-707562CB744F}"/>
                </a:ext>
              </a:extLst>
            </p:cNvPr>
            <p:cNvSpPr/>
            <p:nvPr/>
          </p:nvSpPr>
          <p:spPr>
            <a:xfrm rot="10800000">
              <a:off x="5124545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6361CE6-CDB2-4141-BDAB-E54C849E7B3A}"/>
              </a:ext>
            </a:extLst>
          </p:cNvPr>
          <p:cNvGrpSpPr/>
          <p:nvPr/>
        </p:nvGrpSpPr>
        <p:grpSpPr>
          <a:xfrm rot="10800000">
            <a:off x="10230362" y="2789859"/>
            <a:ext cx="441023" cy="291600"/>
            <a:chOff x="4747737" y="4069123"/>
            <a:chExt cx="441023" cy="29033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8A8F68FC-2D67-A14C-8BD7-2C210E4365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17" name="지연 116">
                <a:extLst>
                  <a:ext uri="{FF2B5EF4-FFF2-40B4-BE49-F238E27FC236}">
                    <a16:creationId xmlns:a16="http://schemas.microsoft.com/office/drawing/2014/main" id="{1967C2EB-AB19-934A-A8C6-6EBEEC8AA6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0655BEC6-4E7B-C44B-83B8-1BD094C71E51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F22BCF0E-48E9-7641-AF77-E312BE07DE27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1C044D6-BA94-AF4B-8EB4-39E70DA410AB}"/>
                </a:ext>
              </a:extLst>
            </p:cNvPr>
            <p:cNvSpPr/>
            <p:nvPr/>
          </p:nvSpPr>
          <p:spPr>
            <a:xfrm rot="10800000">
              <a:off x="51258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AE3DBD2-9704-0348-95A8-67721E18DD81}"/>
              </a:ext>
            </a:extLst>
          </p:cNvPr>
          <p:cNvGrpSpPr/>
          <p:nvPr/>
        </p:nvGrpSpPr>
        <p:grpSpPr>
          <a:xfrm rot="10800000">
            <a:off x="10215673" y="4773265"/>
            <a:ext cx="444003" cy="291600"/>
            <a:chOff x="4747737" y="4069123"/>
            <a:chExt cx="444003" cy="290333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B8DE209-A19D-5045-9567-8A52F702AA2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23" name="지연 122">
                <a:extLst>
                  <a:ext uri="{FF2B5EF4-FFF2-40B4-BE49-F238E27FC236}">
                    <a16:creationId xmlns:a16="http://schemas.microsoft.com/office/drawing/2014/main" id="{A8924DAB-0A10-7A47-9309-9BCC20E4D2A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1A1D9D00-66FC-B647-858F-22F485472F88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C5D048E4-EFD0-AC49-BD91-FECBCCCD4082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144D5E6-1927-5748-AAAD-5BA734053126}"/>
                </a:ext>
              </a:extLst>
            </p:cNvPr>
            <p:cNvSpPr/>
            <p:nvPr/>
          </p:nvSpPr>
          <p:spPr>
            <a:xfrm rot="10800000">
              <a:off x="51287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3432E5D-2069-3D4F-B6A3-480464426974}"/>
              </a:ext>
            </a:extLst>
          </p:cNvPr>
          <p:cNvSpPr/>
          <p:nvPr/>
        </p:nvSpPr>
        <p:spPr>
          <a:xfrm>
            <a:off x="4012611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DAB716F9-0AC2-8E42-95C2-50191CAFD191}"/>
              </a:ext>
            </a:extLst>
          </p:cNvPr>
          <p:cNvCxnSpPr>
            <a:cxnSpLocks/>
            <a:stCxn id="126" idx="3"/>
            <a:endCxn id="75" idx="4"/>
          </p:cNvCxnSpPr>
          <p:nvPr/>
        </p:nvCxnSpPr>
        <p:spPr>
          <a:xfrm flipV="1">
            <a:off x="4572038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FD64CD9-5FA8-7C4D-B2EA-BF430E74548A}"/>
              </a:ext>
            </a:extLst>
          </p:cNvPr>
          <p:cNvGrpSpPr/>
          <p:nvPr/>
        </p:nvGrpSpPr>
        <p:grpSpPr>
          <a:xfrm rot="5400000">
            <a:off x="4664306" y="6013457"/>
            <a:ext cx="862291" cy="559426"/>
            <a:chOff x="2883371" y="5392849"/>
            <a:chExt cx="962915" cy="702841"/>
          </a:xfrm>
        </p:grpSpPr>
        <p:sp>
          <p:nvSpPr>
            <p:cNvPr id="172" name="사다리꼴[T] 171">
              <a:extLst>
                <a:ext uri="{FF2B5EF4-FFF2-40B4-BE49-F238E27FC236}">
                  <a16:creationId xmlns:a16="http://schemas.microsoft.com/office/drawing/2014/main" id="{7659B23E-3F7E-2544-B19B-276971CED77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C53A9B11-4E5F-2740-9C30-FD954E49066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D5B84B7-CE35-8E48-9C88-8202D4DE2DC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5792612-E1E0-B342-94DA-E2BBE9F90B2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FC8288-322B-4D4F-9351-5C04627B0BA9}"/>
              </a:ext>
            </a:extLst>
          </p:cNvPr>
          <p:cNvSpPr/>
          <p:nvPr/>
        </p:nvSpPr>
        <p:spPr>
          <a:xfrm>
            <a:off x="4076310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9EB66404-9B24-784B-8BB5-36B7C2D3C2E1}"/>
              </a:ext>
            </a:extLst>
          </p:cNvPr>
          <p:cNvCxnSpPr>
            <a:cxnSpLocks/>
            <a:stCxn id="176" idx="3"/>
            <a:endCxn id="174" idx="4"/>
          </p:cNvCxnSpPr>
          <p:nvPr/>
        </p:nvCxnSpPr>
        <p:spPr>
          <a:xfrm flipV="1">
            <a:off x="4635737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0967B0D8-355C-B845-B37D-B9A96E1B079D}"/>
              </a:ext>
            </a:extLst>
          </p:cNvPr>
          <p:cNvCxnSpPr>
            <a:stCxn id="27" idx="3"/>
            <a:endCxn id="76" idx="3"/>
          </p:cNvCxnSpPr>
          <p:nvPr/>
        </p:nvCxnSpPr>
        <p:spPr>
          <a:xfrm flipH="1">
            <a:off x="4779453" y="1019813"/>
            <a:ext cx="465561" cy="2811574"/>
          </a:xfrm>
          <a:prstGeom prst="bentConnector5">
            <a:avLst>
              <a:gd name="adj1" fmla="val -49102"/>
              <a:gd name="adj2" fmla="val 52587"/>
              <a:gd name="adj3" fmla="val 468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EEB5142F-F745-274A-BA55-C78FEF66B116}"/>
              </a:ext>
            </a:extLst>
          </p:cNvPr>
          <p:cNvCxnSpPr>
            <a:stCxn id="27" idx="3"/>
            <a:endCxn id="175" idx="3"/>
          </p:cNvCxnSpPr>
          <p:nvPr/>
        </p:nvCxnSpPr>
        <p:spPr>
          <a:xfrm flipH="1">
            <a:off x="4843152" y="1019813"/>
            <a:ext cx="401862" cy="5008380"/>
          </a:xfrm>
          <a:prstGeom prst="bentConnector5">
            <a:avLst>
              <a:gd name="adj1" fmla="val -56885"/>
              <a:gd name="adj2" fmla="val 29543"/>
              <a:gd name="adj3" fmla="val 542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A4F78A-AE02-6648-BD38-B1BB55F75A97}"/>
              </a:ext>
            </a:extLst>
          </p:cNvPr>
          <p:cNvCxnSpPr>
            <a:cxnSpLocks/>
            <a:stCxn id="23" idx="3"/>
            <a:endCxn id="89" idx="2"/>
          </p:cNvCxnSpPr>
          <p:nvPr/>
        </p:nvCxnSpPr>
        <p:spPr>
          <a:xfrm>
            <a:off x="2694063" y="1015121"/>
            <a:ext cx="1510110" cy="1835301"/>
          </a:xfrm>
          <a:prstGeom prst="bentConnector3">
            <a:avLst>
              <a:gd name="adj1" fmla="val 41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14A7C0E1-05C4-ED47-A7B0-5E7189842119}"/>
              </a:ext>
            </a:extLst>
          </p:cNvPr>
          <p:cNvCxnSpPr>
            <a:stCxn id="73" idx="0"/>
            <a:endCxn id="88" idx="2"/>
          </p:cNvCxnSpPr>
          <p:nvPr/>
        </p:nvCxnSpPr>
        <p:spPr>
          <a:xfrm flipH="1" flipV="1">
            <a:off x="4205492" y="3030701"/>
            <a:ext cx="1105974" cy="1065664"/>
          </a:xfrm>
          <a:prstGeom prst="bentConnector5">
            <a:avLst>
              <a:gd name="adj1" fmla="val -20670"/>
              <a:gd name="adj2" fmla="val 46258"/>
              <a:gd name="adj3" fmla="val 172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7082BFE2-57F4-5C45-A536-1F8D31C09E63}"/>
              </a:ext>
            </a:extLst>
          </p:cNvPr>
          <p:cNvCxnSpPr>
            <a:cxnSpLocks/>
            <a:stCxn id="24" idx="3"/>
            <a:endCxn id="86" idx="2"/>
          </p:cNvCxnSpPr>
          <p:nvPr/>
        </p:nvCxnSpPr>
        <p:spPr>
          <a:xfrm>
            <a:off x="3144065" y="1393080"/>
            <a:ext cx="981098" cy="1550051"/>
          </a:xfrm>
          <a:prstGeom prst="bentConnector3">
            <a:avLst>
              <a:gd name="adj1" fmla="val 1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88CBD539-E6A2-C246-9D21-D0F60FC97EA4}"/>
              </a:ext>
            </a:extLst>
          </p:cNvPr>
          <p:cNvCxnSpPr>
            <a:stCxn id="172" idx="0"/>
            <a:endCxn id="106" idx="2"/>
          </p:cNvCxnSpPr>
          <p:nvPr/>
        </p:nvCxnSpPr>
        <p:spPr>
          <a:xfrm flipH="1" flipV="1">
            <a:off x="4205492" y="5008314"/>
            <a:ext cx="1169673" cy="1284857"/>
          </a:xfrm>
          <a:prstGeom prst="bentConnector5">
            <a:avLst>
              <a:gd name="adj1" fmla="val -19544"/>
              <a:gd name="adj2" fmla="val 59391"/>
              <a:gd name="adj3" fmla="val 1661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4D21E5B3-519C-6A4E-A7A2-8A192B8CBF79}"/>
              </a:ext>
            </a:extLst>
          </p:cNvPr>
          <p:cNvCxnSpPr>
            <a:stCxn id="24" idx="3"/>
            <a:endCxn id="104" idx="2"/>
          </p:cNvCxnSpPr>
          <p:nvPr/>
        </p:nvCxnSpPr>
        <p:spPr>
          <a:xfrm>
            <a:off x="3144065" y="1393080"/>
            <a:ext cx="992897" cy="3527664"/>
          </a:xfrm>
          <a:prstGeom prst="bentConnector3">
            <a:avLst>
              <a:gd name="adj1" fmla="val 1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BD7FBE05-2106-394D-AE43-7AEBD65EAD8D}"/>
              </a:ext>
            </a:extLst>
          </p:cNvPr>
          <p:cNvCxnSpPr>
            <a:stCxn id="23" idx="3"/>
            <a:endCxn id="107" idx="2"/>
          </p:cNvCxnSpPr>
          <p:nvPr/>
        </p:nvCxnSpPr>
        <p:spPr>
          <a:xfrm>
            <a:off x="2694063" y="1015121"/>
            <a:ext cx="1510110" cy="3812914"/>
          </a:xfrm>
          <a:prstGeom prst="bentConnector3">
            <a:avLst>
              <a:gd name="adj1" fmla="val 41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1559F445-64A1-B846-89E8-9D937D147D1E}"/>
              </a:ext>
            </a:extLst>
          </p:cNvPr>
          <p:cNvCxnSpPr>
            <a:stCxn id="87" idx="3"/>
            <a:endCxn id="62" idx="0"/>
          </p:cNvCxnSpPr>
          <p:nvPr/>
        </p:nvCxnSpPr>
        <p:spPr>
          <a:xfrm>
            <a:off x="4576726" y="2941452"/>
            <a:ext cx="209751" cy="2011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FD7A21D0-B230-7841-987D-B95FBDC2A986}"/>
              </a:ext>
            </a:extLst>
          </p:cNvPr>
          <p:cNvCxnSpPr>
            <a:stCxn id="105" idx="3"/>
            <a:endCxn id="64" idx="0"/>
          </p:cNvCxnSpPr>
          <p:nvPr/>
        </p:nvCxnSpPr>
        <p:spPr>
          <a:xfrm>
            <a:off x="4576726" y="4919065"/>
            <a:ext cx="209751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ABF15727-90BC-5646-A979-A15A8B742B22}"/>
              </a:ext>
            </a:extLst>
          </p:cNvPr>
          <p:cNvCxnSpPr>
            <a:stCxn id="51" idx="3"/>
            <a:endCxn id="119" idx="2"/>
          </p:cNvCxnSpPr>
          <p:nvPr/>
        </p:nvCxnSpPr>
        <p:spPr>
          <a:xfrm>
            <a:off x="8687173" y="1015121"/>
            <a:ext cx="1611659" cy="1829508"/>
          </a:xfrm>
          <a:prstGeom prst="bentConnector3">
            <a:avLst>
              <a:gd name="adj1" fmla="val 405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BB09E854-9AB8-9646-B2CF-16512AD9FA38}"/>
              </a:ext>
            </a:extLst>
          </p:cNvPr>
          <p:cNvCxnSpPr>
            <a:stCxn id="51" idx="3"/>
            <a:endCxn id="125" idx="2"/>
          </p:cNvCxnSpPr>
          <p:nvPr/>
        </p:nvCxnSpPr>
        <p:spPr>
          <a:xfrm>
            <a:off x="8687173" y="1015121"/>
            <a:ext cx="1599950" cy="3812914"/>
          </a:xfrm>
          <a:prstGeom prst="bentConnector3">
            <a:avLst>
              <a:gd name="adj1" fmla="val 40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3BF04F6-9C41-B743-A91C-E0B459F2942E}"/>
              </a:ext>
            </a:extLst>
          </p:cNvPr>
          <p:cNvCxnSpPr>
            <a:stCxn id="52" idx="3"/>
            <a:endCxn id="116" idx="2"/>
          </p:cNvCxnSpPr>
          <p:nvPr/>
        </p:nvCxnSpPr>
        <p:spPr>
          <a:xfrm>
            <a:off x="9137175" y="1393080"/>
            <a:ext cx="1093187" cy="1544258"/>
          </a:xfrm>
          <a:prstGeom prst="bentConnector3">
            <a:avLst>
              <a:gd name="adj1" fmla="val 75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D234931B-7B26-6444-A6F0-E52C8C3930B3}"/>
              </a:ext>
            </a:extLst>
          </p:cNvPr>
          <p:cNvCxnSpPr>
            <a:stCxn id="52" idx="3"/>
            <a:endCxn id="122" idx="2"/>
          </p:cNvCxnSpPr>
          <p:nvPr/>
        </p:nvCxnSpPr>
        <p:spPr>
          <a:xfrm>
            <a:off x="9137175" y="1393080"/>
            <a:ext cx="1078498" cy="3527664"/>
          </a:xfrm>
          <a:prstGeom prst="bentConnector3">
            <a:avLst>
              <a:gd name="adj1" fmla="val 7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8C9807-C37D-C040-85D6-5ADB594A5037}"/>
              </a:ext>
            </a:extLst>
          </p:cNvPr>
          <p:cNvGrpSpPr/>
          <p:nvPr/>
        </p:nvGrpSpPr>
        <p:grpSpPr>
          <a:xfrm rot="5400000">
            <a:off x="10574495" y="3816651"/>
            <a:ext cx="862291" cy="559426"/>
            <a:chOff x="2883371" y="5392849"/>
            <a:chExt cx="962915" cy="702841"/>
          </a:xfrm>
        </p:grpSpPr>
        <p:sp>
          <p:nvSpPr>
            <p:cNvPr id="244" name="사다리꼴[T] 243">
              <a:extLst>
                <a:ext uri="{FF2B5EF4-FFF2-40B4-BE49-F238E27FC236}">
                  <a16:creationId xmlns:a16="http://schemas.microsoft.com/office/drawing/2014/main" id="{8FFC3640-3810-9243-9AD3-3DC29807D21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45" name="삼각형 244">
              <a:extLst>
                <a:ext uri="{FF2B5EF4-FFF2-40B4-BE49-F238E27FC236}">
                  <a16:creationId xmlns:a16="http://schemas.microsoft.com/office/drawing/2014/main" id="{CD56CEB5-6D63-D84C-BBA8-764ABBF6CA8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8A1678D-FF47-4346-A3D9-3294F16D8EF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13769A22-2B97-4148-9FD0-FD56C07A695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0D39F11-47A9-4042-8D11-69B9BBC78435}"/>
              </a:ext>
            </a:extLst>
          </p:cNvPr>
          <p:cNvSpPr/>
          <p:nvPr/>
        </p:nvSpPr>
        <p:spPr>
          <a:xfrm>
            <a:off x="9986499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4C10675-05D8-C042-A428-515D6AA5A333}"/>
              </a:ext>
            </a:extLst>
          </p:cNvPr>
          <p:cNvCxnSpPr>
            <a:cxnSpLocks/>
            <a:stCxn id="248" idx="3"/>
            <a:endCxn id="246" idx="4"/>
          </p:cNvCxnSpPr>
          <p:nvPr/>
        </p:nvCxnSpPr>
        <p:spPr>
          <a:xfrm flipV="1">
            <a:off x="10545926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477FCD5-C4FF-274E-8087-9235A9B5F039}"/>
              </a:ext>
            </a:extLst>
          </p:cNvPr>
          <p:cNvGrpSpPr/>
          <p:nvPr/>
        </p:nvGrpSpPr>
        <p:grpSpPr>
          <a:xfrm rot="5400000">
            <a:off x="10638194" y="6013457"/>
            <a:ext cx="862291" cy="559426"/>
            <a:chOff x="2883371" y="5392849"/>
            <a:chExt cx="962915" cy="702841"/>
          </a:xfrm>
        </p:grpSpPr>
        <p:sp>
          <p:nvSpPr>
            <p:cNvPr id="251" name="사다리꼴[T] 250">
              <a:extLst>
                <a:ext uri="{FF2B5EF4-FFF2-40B4-BE49-F238E27FC236}">
                  <a16:creationId xmlns:a16="http://schemas.microsoft.com/office/drawing/2014/main" id="{DB7E95DE-D8FE-CE44-8FDF-27C7B6FA44CB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52" name="삼각형 251">
              <a:extLst>
                <a:ext uri="{FF2B5EF4-FFF2-40B4-BE49-F238E27FC236}">
                  <a16:creationId xmlns:a16="http://schemas.microsoft.com/office/drawing/2014/main" id="{453CCBAE-6380-244E-902F-76A68DD23D1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1F6DB998-B040-5445-84FC-703BF63B4E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2B80D1D-CCB8-5E45-B69D-0CE1D6CB2C2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73EF52E-6BC1-C34E-89E9-CC5916891515}"/>
              </a:ext>
            </a:extLst>
          </p:cNvPr>
          <p:cNvSpPr/>
          <p:nvPr/>
        </p:nvSpPr>
        <p:spPr>
          <a:xfrm>
            <a:off x="10050198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4BDF8936-8220-CB49-88AB-2BD7157393BF}"/>
              </a:ext>
            </a:extLst>
          </p:cNvPr>
          <p:cNvCxnSpPr>
            <a:cxnSpLocks/>
            <a:stCxn id="255" idx="3"/>
            <a:endCxn id="253" idx="4"/>
          </p:cNvCxnSpPr>
          <p:nvPr/>
        </p:nvCxnSpPr>
        <p:spPr>
          <a:xfrm flipV="1">
            <a:off x="10609625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658EB4FB-4561-8848-92AF-6F7458C3D7DF}"/>
              </a:ext>
            </a:extLst>
          </p:cNvPr>
          <p:cNvCxnSpPr>
            <a:stCxn id="244" idx="0"/>
            <a:endCxn id="118" idx="2"/>
          </p:cNvCxnSpPr>
          <p:nvPr/>
        </p:nvCxnSpPr>
        <p:spPr>
          <a:xfrm flipH="1" flipV="1">
            <a:off x="10300151" y="3024908"/>
            <a:ext cx="985203" cy="1071457"/>
          </a:xfrm>
          <a:prstGeom prst="bentConnector5">
            <a:avLst>
              <a:gd name="adj1" fmla="val -23203"/>
              <a:gd name="adj2" fmla="val 47787"/>
              <a:gd name="adj3" fmla="val 183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13FF5246-9939-024D-9384-3DFBE95246D8}"/>
              </a:ext>
            </a:extLst>
          </p:cNvPr>
          <p:cNvCxnSpPr>
            <a:cxnSpLocks/>
            <a:stCxn id="251" idx="0"/>
            <a:endCxn id="124" idx="2"/>
          </p:cNvCxnSpPr>
          <p:nvPr/>
        </p:nvCxnSpPr>
        <p:spPr>
          <a:xfrm flipH="1" flipV="1">
            <a:off x="10288442" y="5008314"/>
            <a:ext cx="1060611" cy="1284857"/>
          </a:xfrm>
          <a:prstGeom prst="bentConnector5">
            <a:avLst>
              <a:gd name="adj1" fmla="val -21554"/>
              <a:gd name="adj2" fmla="val 52836"/>
              <a:gd name="adj3" fmla="val 173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F46680E0-EE2E-124C-AB10-53A112CAF8DD}"/>
              </a:ext>
            </a:extLst>
          </p:cNvPr>
          <p:cNvCxnSpPr>
            <a:stCxn id="55" idx="3"/>
            <a:endCxn id="247" idx="4"/>
          </p:cNvCxnSpPr>
          <p:nvPr/>
        </p:nvCxnSpPr>
        <p:spPr>
          <a:xfrm flipH="1">
            <a:off x="10743101" y="1019813"/>
            <a:ext cx="495023" cy="2839599"/>
          </a:xfrm>
          <a:prstGeom prst="bentConnector5">
            <a:avLst>
              <a:gd name="adj1" fmla="val -46180"/>
              <a:gd name="adj2" fmla="val 52068"/>
              <a:gd name="adj3" fmla="val 440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F581B392-91C1-7A40-88FD-79F0836935EF}"/>
              </a:ext>
            </a:extLst>
          </p:cNvPr>
          <p:cNvCxnSpPr>
            <a:stCxn id="55" idx="3"/>
            <a:endCxn id="254" idx="4"/>
          </p:cNvCxnSpPr>
          <p:nvPr/>
        </p:nvCxnSpPr>
        <p:spPr>
          <a:xfrm flipH="1">
            <a:off x="10806800" y="1019813"/>
            <a:ext cx="431324" cy="5036405"/>
          </a:xfrm>
          <a:prstGeom prst="bentConnector5">
            <a:avLst>
              <a:gd name="adj1" fmla="val -53000"/>
              <a:gd name="adj2" fmla="val 29427"/>
              <a:gd name="adj3" fmla="val 50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86069B5-EEB7-B244-94F9-E8AC3E380B2D}"/>
              </a:ext>
            </a:extLst>
          </p:cNvPr>
          <p:cNvCxnSpPr>
            <a:stCxn id="117" idx="3"/>
            <a:endCxn id="65" idx="0"/>
          </p:cNvCxnSpPr>
          <p:nvPr/>
        </p:nvCxnSpPr>
        <p:spPr>
          <a:xfrm>
            <a:off x="10671385" y="2935659"/>
            <a:ext cx="51484" cy="2069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[E] 277">
            <a:extLst>
              <a:ext uri="{FF2B5EF4-FFF2-40B4-BE49-F238E27FC236}">
                <a16:creationId xmlns:a16="http://schemas.microsoft.com/office/drawing/2014/main" id="{C000BC2B-5F59-934B-BEF0-DCB9C6A30001}"/>
              </a:ext>
            </a:extLst>
          </p:cNvPr>
          <p:cNvCxnSpPr>
            <a:stCxn id="123" idx="3"/>
            <a:endCxn id="69" idx="0"/>
          </p:cNvCxnSpPr>
          <p:nvPr/>
        </p:nvCxnSpPr>
        <p:spPr>
          <a:xfrm>
            <a:off x="10659676" y="4919065"/>
            <a:ext cx="58420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2EA85E4-03A2-6D41-AAE1-FEAE696FD3DF}"/>
              </a:ext>
            </a:extLst>
          </p:cNvPr>
          <p:cNvSpPr txBox="1"/>
          <p:nvPr/>
        </p:nvSpPr>
        <p:spPr>
          <a:xfrm>
            <a:off x="11260723" y="42980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8" name="날짜 개체 틀 67">
            <a:extLst>
              <a:ext uri="{FF2B5EF4-FFF2-40B4-BE49-F238E27FC236}">
                <a16:creationId xmlns:a16="http://schemas.microsoft.com/office/drawing/2014/main" id="{7F221DF4-2686-B040-9632-C49B9343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64776F15-CA30-D44D-AA0D-4DE60655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AF0FF5B7-8E85-B640-A703-81358518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47</a:t>
            </a:fld>
            <a:endParaRPr kumimoji="1" lang="ko-Kore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734054B6-62DD-A644-9B6C-51ED7C2EE05D}"/>
              </a:ext>
            </a:extLst>
          </p:cNvPr>
          <p:cNvSpPr/>
          <p:nvPr/>
        </p:nvSpPr>
        <p:spPr>
          <a:xfrm>
            <a:off x="2349661" y="2662177"/>
            <a:ext cx="474562" cy="3914753"/>
          </a:xfrm>
          <a:prstGeom prst="leftBrace">
            <a:avLst>
              <a:gd name="adj1" fmla="val 8333"/>
              <a:gd name="adj2" fmla="val 148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7772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50" idx="3"/>
            <a:endCxn id="81" idx="4"/>
          </p:cNvCxnSpPr>
          <p:nvPr/>
        </p:nvCxnSpPr>
        <p:spPr>
          <a:xfrm flipH="1">
            <a:off x="5897914" y="2137953"/>
            <a:ext cx="837570" cy="190300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stCxn id="50" idx="3"/>
            <a:endCxn id="105" idx="4"/>
          </p:cNvCxnSpPr>
          <p:nvPr/>
        </p:nvCxnSpPr>
        <p:spPr>
          <a:xfrm flipH="1">
            <a:off x="5897913" y="2137953"/>
            <a:ext cx="837571" cy="394435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stCxn id="78" idx="3"/>
            <a:endCxn id="94" idx="4"/>
          </p:cNvCxnSpPr>
          <p:nvPr/>
        </p:nvCxnSpPr>
        <p:spPr>
          <a:xfrm flipH="1">
            <a:off x="10889365" y="2137953"/>
            <a:ext cx="348759" cy="2432944"/>
          </a:xfrm>
          <a:prstGeom prst="bentConnector3">
            <a:avLst>
              <a:gd name="adj1" fmla="val -194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stCxn id="78" idx="3"/>
            <a:endCxn id="111" idx="4"/>
          </p:cNvCxnSpPr>
          <p:nvPr/>
        </p:nvCxnSpPr>
        <p:spPr>
          <a:xfrm flipH="1">
            <a:off x="10881744" y="2137953"/>
            <a:ext cx="356380" cy="4474294"/>
          </a:xfrm>
          <a:prstGeom prst="bentConnector3">
            <a:avLst>
              <a:gd name="adj1" fmla="val -190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stCxn id="147" idx="1"/>
            <a:endCxn id="12" idx="3"/>
          </p:cNvCxnSpPr>
          <p:nvPr/>
        </p:nvCxnSpPr>
        <p:spPr>
          <a:xfrm rot="10800000">
            <a:off x="1662112" y="2736023"/>
            <a:ext cx="2073916" cy="1277780"/>
          </a:xfrm>
          <a:prstGeom prst="bentConnector3">
            <a:avLst>
              <a:gd name="adj1" fmla="val 34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stCxn id="152" idx="1"/>
            <a:endCxn id="21" idx="3"/>
          </p:cNvCxnSpPr>
          <p:nvPr/>
        </p:nvCxnSpPr>
        <p:spPr>
          <a:xfrm rot="10800000">
            <a:off x="1662113" y="5443246"/>
            <a:ext cx="2073915" cy="617066"/>
          </a:xfrm>
          <a:prstGeom prst="bentConnector3">
            <a:avLst>
              <a:gd name="adj1" fmla="val 34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1A4685-2316-8D4A-9C90-159EC7BD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DC47677D-4908-3D4F-A449-B05E15BB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CBE3439-61ED-3F4E-93F6-72D4BAED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832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9" idx="3"/>
            <a:endCxn id="81" idx="4"/>
          </p:cNvCxnSpPr>
          <p:nvPr/>
        </p:nvCxnSpPr>
        <p:spPr>
          <a:xfrm flipH="1">
            <a:off x="5897914" y="1764811"/>
            <a:ext cx="837570" cy="227614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9" idx="3"/>
            <a:endCxn id="105" idx="4"/>
          </p:cNvCxnSpPr>
          <p:nvPr/>
        </p:nvCxnSpPr>
        <p:spPr>
          <a:xfrm flipH="1">
            <a:off x="5897913" y="1764811"/>
            <a:ext cx="837571" cy="431749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7" idx="3"/>
            <a:endCxn id="94" idx="4"/>
          </p:cNvCxnSpPr>
          <p:nvPr/>
        </p:nvCxnSpPr>
        <p:spPr>
          <a:xfrm flipH="1">
            <a:off x="10889365" y="1764811"/>
            <a:ext cx="348759" cy="2806086"/>
          </a:xfrm>
          <a:prstGeom prst="bentConnector3">
            <a:avLst>
              <a:gd name="adj1" fmla="val -179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7" idx="3"/>
            <a:endCxn id="111" idx="4"/>
          </p:cNvCxnSpPr>
          <p:nvPr/>
        </p:nvCxnSpPr>
        <p:spPr>
          <a:xfrm flipH="1">
            <a:off x="10881744" y="1764811"/>
            <a:ext cx="356380" cy="4847436"/>
          </a:xfrm>
          <a:prstGeom prst="bentConnector3">
            <a:avLst>
              <a:gd name="adj1" fmla="val -17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8" idx="3"/>
          </p:cNvCxnSpPr>
          <p:nvPr/>
        </p:nvCxnSpPr>
        <p:spPr>
          <a:xfrm rot="10800000">
            <a:off x="1763696" y="2404309"/>
            <a:ext cx="1972333" cy="1609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17" idx="3"/>
          </p:cNvCxnSpPr>
          <p:nvPr/>
        </p:nvCxnSpPr>
        <p:spPr>
          <a:xfrm rot="10800000">
            <a:off x="1764009" y="5111532"/>
            <a:ext cx="1972019" cy="9487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3B1AF4-ABE8-224A-AED6-FA665E8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7456AAFD-3446-774A-BF51-99DBF0CD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DCF062B-955E-E04A-BECB-52B38811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3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8" idx="3"/>
            <a:endCxn id="81" idx="4"/>
          </p:cNvCxnSpPr>
          <p:nvPr/>
        </p:nvCxnSpPr>
        <p:spPr>
          <a:xfrm flipH="1">
            <a:off x="5897914" y="1394954"/>
            <a:ext cx="834656" cy="2646006"/>
          </a:xfrm>
          <a:prstGeom prst="bentConnector3">
            <a:avLst>
              <a:gd name="adj1" fmla="val -273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8" idx="3"/>
            <a:endCxn id="105" idx="4"/>
          </p:cNvCxnSpPr>
          <p:nvPr/>
        </p:nvCxnSpPr>
        <p:spPr>
          <a:xfrm flipH="1">
            <a:off x="5897913" y="1394954"/>
            <a:ext cx="834657" cy="4687356"/>
          </a:xfrm>
          <a:prstGeom prst="bentConnector3">
            <a:avLst>
              <a:gd name="adj1" fmla="val -273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6" idx="3"/>
            <a:endCxn id="94" idx="4"/>
          </p:cNvCxnSpPr>
          <p:nvPr/>
        </p:nvCxnSpPr>
        <p:spPr>
          <a:xfrm flipH="1">
            <a:off x="10889365" y="1394954"/>
            <a:ext cx="345845" cy="3175943"/>
          </a:xfrm>
          <a:prstGeom prst="bentConnector3">
            <a:avLst>
              <a:gd name="adj1" fmla="val -180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6" idx="3"/>
            <a:endCxn id="111" idx="4"/>
          </p:cNvCxnSpPr>
          <p:nvPr/>
        </p:nvCxnSpPr>
        <p:spPr>
          <a:xfrm flipH="1">
            <a:off x="10881744" y="1394954"/>
            <a:ext cx="353466" cy="5217293"/>
          </a:xfrm>
          <a:prstGeom prst="bentConnector3">
            <a:avLst>
              <a:gd name="adj1" fmla="val -176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13" idx="3"/>
          </p:cNvCxnSpPr>
          <p:nvPr/>
        </p:nvCxnSpPr>
        <p:spPr>
          <a:xfrm rot="10800000">
            <a:off x="1662112" y="3064065"/>
            <a:ext cx="2073916" cy="9497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22" idx="3"/>
          </p:cNvCxnSpPr>
          <p:nvPr/>
        </p:nvCxnSpPr>
        <p:spPr>
          <a:xfrm rot="10800000">
            <a:off x="1662113" y="5771288"/>
            <a:ext cx="2073915" cy="289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58D258BC-92CF-494C-8BC7-4AC8FAB114D7}"/>
              </a:ext>
            </a:extLst>
          </p:cNvPr>
          <p:cNvGrpSpPr/>
          <p:nvPr/>
        </p:nvGrpSpPr>
        <p:grpSpPr>
          <a:xfrm>
            <a:off x="3736026" y="2649978"/>
            <a:ext cx="536009" cy="339976"/>
            <a:chOff x="3570898" y="3755771"/>
            <a:chExt cx="536009" cy="339976"/>
          </a:xfrm>
        </p:grpSpPr>
        <p:sp>
          <p:nvSpPr>
            <p:cNvPr id="200" name="달 199">
              <a:extLst>
                <a:ext uri="{FF2B5EF4-FFF2-40B4-BE49-F238E27FC236}">
                  <a16:creationId xmlns:a16="http://schemas.microsoft.com/office/drawing/2014/main" id="{BA75A79C-AB82-3A4E-95CF-E7737533384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CC1483D-EFA8-734B-AB78-98D7DD6FC46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FEF5FD6-81F6-0B4D-92A2-29C3C8A7C85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955D21-3F4E-1741-91E7-86304534F91E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4860A5AC-6616-6A4E-A990-5429D0082C1E}"/>
              </a:ext>
            </a:extLst>
          </p:cNvPr>
          <p:cNvCxnSpPr>
            <a:stCxn id="4" idx="0"/>
            <a:endCxn id="201" idx="2"/>
          </p:cNvCxnSpPr>
          <p:nvPr/>
        </p:nvCxnSpPr>
        <p:spPr>
          <a:xfrm rot="16200000" flipV="1">
            <a:off x="4852338" y="2261715"/>
            <a:ext cx="213617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0EEA69EE-D9AC-F044-B2CD-4B27A827EBD1}"/>
              </a:ext>
            </a:extLst>
          </p:cNvPr>
          <p:cNvCxnSpPr>
            <a:stCxn id="6" idx="0"/>
            <a:endCxn id="203" idx="2"/>
          </p:cNvCxnSpPr>
          <p:nvPr/>
        </p:nvCxnSpPr>
        <p:spPr>
          <a:xfrm rot="16200000" flipV="1">
            <a:off x="7242722" y="-337571"/>
            <a:ext cx="420557" cy="6539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42B0B069-7550-FE4B-B386-74D9D27A0BBA}"/>
              </a:ext>
            </a:extLst>
          </p:cNvPr>
          <p:cNvCxnSpPr>
            <a:stCxn id="200" idx="1"/>
            <a:endCxn id="10" idx="3"/>
          </p:cNvCxnSpPr>
          <p:nvPr/>
        </p:nvCxnSpPr>
        <p:spPr>
          <a:xfrm rot="10800000">
            <a:off x="1266000" y="2087712"/>
            <a:ext cx="2470027" cy="732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C00A3-1105-464E-A4D6-575C5F29129B}"/>
              </a:ext>
            </a:extLst>
          </p:cNvPr>
          <p:cNvGrpSpPr/>
          <p:nvPr/>
        </p:nvGrpSpPr>
        <p:grpSpPr>
          <a:xfrm>
            <a:off x="3736026" y="4732009"/>
            <a:ext cx="536009" cy="339976"/>
            <a:chOff x="3570898" y="3755771"/>
            <a:chExt cx="536009" cy="339976"/>
          </a:xfrm>
        </p:grpSpPr>
        <p:sp>
          <p:nvSpPr>
            <p:cNvPr id="210" name="달 209">
              <a:extLst>
                <a:ext uri="{FF2B5EF4-FFF2-40B4-BE49-F238E27FC236}">
                  <a16:creationId xmlns:a16="http://schemas.microsoft.com/office/drawing/2014/main" id="{E8ABBF6C-3D67-6041-B899-CEFC5963EE06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73D47C7-0593-E348-ABED-EB43EFD63303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84BD5DC-D5B9-A545-A506-2F5B77D9E24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DEFEFDF-8D29-AA42-B0C8-854675D31301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693B3FC9-176C-7048-87A2-6DD951C24FED}"/>
              </a:ext>
            </a:extLst>
          </p:cNvPr>
          <p:cNvCxnSpPr>
            <a:stCxn id="5" idx="0"/>
            <a:endCxn id="211" idx="2"/>
          </p:cNvCxnSpPr>
          <p:nvPr/>
        </p:nvCxnSpPr>
        <p:spPr>
          <a:xfrm rot="16200000" flipV="1">
            <a:off x="4886050" y="4310034"/>
            <a:ext cx="146193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76C9E7C8-7B59-0746-B548-CC326E079873}"/>
              </a:ext>
            </a:extLst>
          </p:cNvPr>
          <p:cNvCxnSpPr>
            <a:stCxn id="7" idx="0"/>
            <a:endCxn id="212" idx="2"/>
          </p:cNvCxnSpPr>
          <p:nvPr/>
        </p:nvCxnSpPr>
        <p:spPr>
          <a:xfrm rot="16200000" flipV="1">
            <a:off x="7274047" y="1713135"/>
            <a:ext cx="353133" cy="65349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89DC2ED3-E128-1A44-BE19-86F99F161FB8}"/>
              </a:ext>
            </a:extLst>
          </p:cNvPr>
          <p:cNvCxnSpPr>
            <a:stCxn id="210" idx="1"/>
            <a:endCxn id="19" idx="3"/>
          </p:cNvCxnSpPr>
          <p:nvPr/>
        </p:nvCxnSpPr>
        <p:spPr>
          <a:xfrm rot="10800000">
            <a:off x="1266000" y="4794935"/>
            <a:ext cx="2470027" cy="107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E4908B4-926B-3C47-8044-38F7D297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925CEB1E-521D-064A-AAAA-82BC5161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B0BC3A03-775D-D843-82C5-6A5B936D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0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F02419-E421-CE4E-8F61-A00966767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391" y="1825625"/>
            <a:ext cx="3551217" cy="4351338"/>
          </a:xfr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8D26914-74C1-A545-A56E-D24E0C9B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64C5645-2103-AF44-8398-B334F502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E019F3-A29D-5E49-8534-AB112ADB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02530-C545-384D-A2A4-5ADC6985DF58}"/>
              </a:ext>
            </a:extLst>
          </p:cNvPr>
          <p:cNvSpPr/>
          <p:nvPr/>
        </p:nvSpPr>
        <p:spPr>
          <a:xfrm>
            <a:off x="5118576" y="2033875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D8D77-1B88-524A-81A4-80AC1593994A}"/>
              </a:ext>
            </a:extLst>
          </p:cNvPr>
          <p:cNvSpPr/>
          <p:nvPr/>
        </p:nvSpPr>
        <p:spPr>
          <a:xfrm>
            <a:off x="5118576" y="257429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87EE2-00AD-234D-A608-EB7402EBE76E}"/>
              </a:ext>
            </a:extLst>
          </p:cNvPr>
          <p:cNvSpPr/>
          <p:nvPr/>
        </p:nvSpPr>
        <p:spPr>
          <a:xfrm>
            <a:off x="5118576" y="3156577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86A31-0776-384D-ADE1-7D8DD93E6091}"/>
              </a:ext>
            </a:extLst>
          </p:cNvPr>
          <p:cNvSpPr/>
          <p:nvPr/>
        </p:nvSpPr>
        <p:spPr>
          <a:xfrm>
            <a:off x="6359547" y="203387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DD018-7A06-1F4F-BAE8-227C574ADF43}"/>
              </a:ext>
            </a:extLst>
          </p:cNvPr>
          <p:cNvSpPr/>
          <p:nvPr/>
        </p:nvSpPr>
        <p:spPr>
          <a:xfrm>
            <a:off x="6262914" y="3717533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42B65C-0068-E445-9092-A9FBF8AE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9D4B5-2150-BC42-9552-06805B5797E2}"/>
              </a:ext>
            </a:extLst>
          </p:cNvPr>
          <p:cNvSpPr txBox="1"/>
          <p:nvPr/>
        </p:nvSpPr>
        <p:spPr>
          <a:xfrm>
            <a:off x="502480" y="2006800"/>
            <a:ext cx="129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reference clock</a:t>
            </a:r>
            <a:endParaRPr kumimoji="1" lang="ko-Kore-KR" altLang="en-US" sz="1200" dirty="0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9539FF0-6F4F-2843-9F4F-DA89F7091B1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1792942" y="2145300"/>
            <a:ext cx="332563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FDDE1E-F98F-ED43-BFF5-4367AF163A2A}"/>
              </a:ext>
            </a:extLst>
          </p:cNvPr>
          <p:cNvSpPr txBox="1"/>
          <p:nvPr/>
        </p:nvSpPr>
        <p:spPr>
          <a:xfrm>
            <a:off x="502480" y="2543458"/>
            <a:ext cx="170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feedback clock</a:t>
            </a:r>
            <a:endParaRPr kumimoji="1" lang="ko-Kore-KR" altLang="en-US" sz="1200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770B57-0B9D-3241-AD36-9821A7852DB1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2207419" y="2681958"/>
            <a:ext cx="2911157" cy="37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550B3-8530-354A-9747-46ED4A5F1EB5}"/>
              </a:ext>
            </a:extLst>
          </p:cNvPr>
          <p:cNvSpPr txBox="1"/>
          <p:nvPr/>
        </p:nvSpPr>
        <p:spPr>
          <a:xfrm>
            <a:off x="502480" y="3128055"/>
            <a:ext cx="152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</a:t>
            </a:r>
            <a:r>
              <a:rPr kumimoji="1" lang="en-US" altLang="ko-Kore-KR" sz="1200" dirty="0" err="1"/>
              <a:t>refernce</a:t>
            </a:r>
            <a:r>
              <a:rPr kumimoji="1" lang="en-US" altLang="ko-Kore-KR" sz="1200" dirty="0"/>
              <a:t> clock</a:t>
            </a:r>
            <a:endParaRPr kumimoji="1" lang="ko-Kore-KR" altLang="en-US" sz="1200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AEC43A6-FD5E-E847-9229-BD20C4684B32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026024" y="3266555"/>
            <a:ext cx="3092552" cy="14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C62A13-9F3F-B54B-91B8-E9A45B63185F}"/>
              </a:ext>
            </a:extLst>
          </p:cNvPr>
          <p:cNvSpPr txBox="1"/>
          <p:nvPr/>
        </p:nvSpPr>
        <p:spPr>
          <a:xfrm>
            <a:off x="8992055" y="3690458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feedback clock</a:t>
            </a:r>
            <a:endParaRPr kumimoji="1" lang="ko-Kore-KR" altLang="en-US" sz="1200" dirty="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F27A040-FFF0-2C48-858F-D369A860B948}"/>
              </a:ext>
            </a:extLst>
          </p:cNvPr>
          <p:cNvCxnSpPr>
            <a:cxnSpLocks/>
            <a:stCxn id="34" idx="1"/>
            <a:endCxn id="13" idx="3"/>
          </p:cNvCxnSpPr>
          <p:nvPr/>
        </p:nvCxnSpPr>
        <p:spPr>
          <a:xfrm flipH="1">
            <a:off x="7133771" y="3828958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1F08C5-11E4-C649-96F1-6CAFC7FAC9B6}"/>
              </a:ext>
            </a:extLst>
          </p:cNvPr>
          <p:cNvSpPr txBox="1"/>
          <p:nvPr/>
        </p:nvSpPr>
        <p:spPr>
          <a:xfrm>
            <a:off x="8992055" y="200680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modified clock</a:t>
            </a:r>
            <a:endParaRPr kumimoji="1" lang="ko-Kore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CDBD38F-7D38-884E-BB8C-A1AC3755E01D}"/>
              </a:ext>
            </a:extLst>
          </p:cNvPr>
          <p:cNvCxnSpPr>
            <a:cxnSpLocks/>
            <a:stCxn id="43" idx="1"/>
            <a:endCxn id="12" idx="3"/>
          </p:cNvCxnSpPr>
          <p:nvPr/>
        </p:nvCxnSpPr>
        <p:spPr>
          <a:xfrm flipH="1" flipV="1">
            <a:off x="7133771" y="2145299"/>
            <a:ext cx="1858284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804D6B-4D10-F94A-A481-3A4CD3B87681}"/>
              </a:ext>
            </a:extLst>
          </p:cNvPr>
          <p:cNvSpPr/>
          <p:nvPr/>
        </p:nvSpPr>
        <p:spPr>
          <a:xfrm>
            <a:off x="6262914" y="4967689"/>
            <a:ext cx="870857" cy="486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631B2E-A97F-D241-9241-F66F47DD1E29}"/>
              </a:ext>
            </a:extLst>
          </p:cNvPr>
          <p:cNvSpPr/>
          <p:nvPr/>
        </p:nvSpPr>
        <p:spPr>
          <a:xfrm>
            <a:off x="5115730" y="3453843"/>
            <a:ext cx="897594" cy="1326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B88DB7-44B2-C441-8C8A-0D22ABAF5F59}"/>
              </a:ext>
            </a:extLst>
          </p:cNvPr>
          <p:cNvSpPr txBox="1"/>
          <p:nvPr/>
        </p:nvSpPr>
        <p:spPr>
          <a:xfrm>
            <a:off x="502478" y="3888898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8CFE9C7F-D810-8344-9AF8-99F21D561FE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962837" y="4117184"/>
            <a:ext cx="2152893" cy="25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319FF20-A896-C047-AD4B-C84DA6C54CD0}"/>
              </a:ext>
            </a:extLst>
          </p:cNvPr>
          <p:cNvSpPr txBox="1"/>
          <p:nvPr/>
        </p:nvSpPr>
        <p:spPr>
          <a:xfrm>
            <a:off x="8992055" y="4980126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03AD82E-237B-574A-8269-8ED19870BEBA}"/>
              </a:ext>
            </a:extLst>
          </p:cNvPr>
          <p:cNvCxnSpPr>
            <a:cxnSpLocks/>
            <a:stCxn id="61" idx="1"/>
            <a:endCxn id="50" idx="3"/>
          </p:cNvCxnSpPr>
          <p:nvPr/>
        </p:nvCxnSpPr>
        <p:spPr>
          <a:xfrm flipH="1">
            <a:off x="7133771" y="5210959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FD2490-4444-EF45-A36E-DF5BB4DDDFFF}"/>
              </a:ext>
            </a:extLst>
          </p:cNvPr>
          <p:cNvSpPr/>
          <p:nvPr/>
        </p:nvSpPr>
        <p:spPr>
          <a:xfrm>
            <a:off x="6261807" y="4677248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FC1C14-8A9E-1C49-9717-A3E51B9D7880}"/>
              </a:ext>
            </a:extLst>
          </p:cNvPr>
          <p:cNvSpPr txBox="1"/>
          <p:nvPr/>
        </p:nvSpPr>
        <p:spPr>
          <a:xfrm>
            <a:off x="8992055" y="465501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PLL is stabilized</a:t>
            </a:r>
            <a:endParaRPr kumimoji="1" lang="ko-Kore-KR" altLang="en-US" sz="1200" dirty="0"/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C08F6765-9F8D-124F-B06B-CD6CF2C32652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flipH="1" flipV="1">
            <a:off x="7132664" y="4788673"/>
            <a:ext cx="1859391" cy="48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D46E08-B7DC-AF4F-87A8-37424D5B5F40}"/>
              </a:ext>
            </a:extLst>
          </p:cNvPr>
          <p:cNvSpPr/>
          <p:nvPr/>
        </p:nvSpPr>
        <p:spPr>
          <a:xfrm>
            <a:off x="5118576" y="482058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5BA31A-B78A-AA49-914E-1A9B5FCF534D}"/>
              </a:ext>
            </a:extLst>
          </p:cNvPr>
          <p:cNvSpPr txBox="1"/>
          <p:nvPr/>
        </p:nvSpPr>
        <p:spPr>
          <a:xfrm>
            <a:off x="502478" y="4701895"/>
            <a:ext cx="226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mode which decrease output power not using </a:t>
            </a:r>
            <a:endParaRPr kumimoji="1" lang="ko-Kore-KR" altLang="en-US" sz="1200" dirty="0"/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1E993129-8D96-0E40-AFFC-FAFB58585D31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2770094" y="4932009"/>
            <a:ext cx="2348482" cy="71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35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4F39716-0D1D-7040-8877-141100671A80}"/>
              </a:ext>
            </a:extLst>
          </p:cNvPr>
          <p:cNvGrpSpPr/>
          <p:nvPr/>
        </p:nvGrpSpPr>
        <p:grpSpPr>
          <a:xfrm>
            <a:off x="3248070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F9A882-39E7-9B4F-80C1-395CFFB9BD8B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01194-E3F4-B84D-A61B-E6D85A8F0F9E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EA368-C655-DD4A-821F-6DE002857B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C7B0DB-76B5-2844-AC68-777806C31A6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EC1C99-025D-5D40-8034-1DEBA18E8352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41A2082-F592-9C4B-AE2F-361881E7BDBD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2C0D90B-AD1B-BB4B-9824-42555BCE99B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5E620210-E6F5-EE48-A343-5301514C2457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D966C23A-3D15-E142-B5A3-E91933B7CEF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557C0893-6D88-634F-A829-5F1BF3301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3873E577-07A1-8042-8F3A-B2A96155B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114EE55E-C389-774C-8424-3E47ABFDA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865C38A3-27F8-0F42-9665-B299D78A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BC0B0A28-8CD7-5746-A935-D5A24FCAC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D6E4F115-DB1D-3C42-8A66-2365776FB5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kumimoji="1" lang="en-US" altLang="ko-KR" dirty="0">
                        <a:solidFill>
                          <a:schemeClr val="tx1"/>
                        </a:solidFill>
                      </a:rPr>
                      <a:t>7-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00A5B7-98FB-7045-9959-2EE22635E47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FB613DF5-4A34-314A-B396-D8AB20DC4032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340D014B-395B-7D42-92A1-9AFCD30517A8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4EBEF4A-1C9A-5D47-A042-89D1B845A426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DAED1FAB-9EA9-E64D-8AB9-3A67FFF3251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57438D5F-6422-6E4E-87B9-25BE515E5A88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F3B6AFBE-7045-9B48-A4A3-077B61E5122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F9094151-C536-2449-8712-DE47F684EE07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872BBA4A-C4E0-7E47-AAD4-714DAFC9FB4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74DF02-A9AA-CF45-AC3B-302894587DAA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CA301B30-02A9-E249-871D-7354B39F8A5D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38D75E6F-1609-AC45-81BE-38E66B3090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588EFD7-BFE8-F142-B01E-699CB59BB8A9}"/>
              </a:ext>
            </a:extLst>
          </p:cNvPr>
          <p:cNvGrpSpPr/>
          <p:nvPr/>
        </p:nvGrpSpPr>
        <p:grpSpPr>
          <a:xfrm>
            <a:off x="133402" y="3886955"/>
            <a:ext cx="2776222" cy="2142839"/>
            <a:chOff x="133402" y="1670230"/>
            <a:chExt cx="2776222" cy="2142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CC3E93-84C6-6D4B-B066-7EA8AE492F5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DDBF73F-2636-AE48-9F3D-459F9EEA3695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EF3804-5E48-A549-944F-BF45D128262D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28-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CBB9B4F-74B9-B446-8791-F03877266901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FD239A7-88DB-7C4B-A78D-CD10ADBB6F08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0042982-42EC-3A44-9282-7786AA7A82BF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723A96A-7A7C-E849-8D2D-D56162524E5B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F59655-795A-6046-822A-B8356CD7B5BE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67F1D4-8F34-4A43-BEF6-00051E4CC38F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1E77E4-94DB-B349-A8C2-00A2D1AD9E27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9C6C1B82-781A-EA43-85EC-15EF0720B731}"/>
                </a:ext>
              </a:extLst>
            </p:cNvPr>
            <p:cNvCxnSpPr>
              <a:cxnSpLocks/>
              <a:stCxn id="62" idx="0"/>
              <a:endCxn id="66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삼각형 65">
              <a:extLst>
                <a:ext uri="{FF2B5EF4-FFF2-40B4-BE49-F238E27FC236}">
                  <a16:creationId xmlns:a16="http://schemas.microsoft.com/office/drawing/2014/main" id="{2907EFF0-0146-9548-ABF8-242FD3E52B00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7" name="꺾인 연결선[E] 66">
              <a:extLst>
                <a:ext uri="{FF2B5EF4-FFF2-40B4-BE49-F238E27FC236}">
                  <a16:creationId xmlns:a16="http://schemas.microsoft.com/office/drawing/2014/main" id="{1ACA68A2-C1B2-C84A-B12C-3F7A37AF1AB1}"/>
                </a:ext>
              </a:extLst>
            </p:cNvPr>
            <p:cNvCxnSpPr>
              <a:cxnSpLocks/>
              <a:stCxn id="63" idx="0"/>
              <a:endCxn id="68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DA051E83-BB50-954E-943C-704958D75C4E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9" name="꺾인 연결선[E] 68">
              <a:extLst>
                <a:ext uri="{FF2B5EF4-FFF2-40B4-BE49-F238E27FC236}">
                  <a16:creationId xmlns:a16="http://schemas.microsoft.com/office/drawing/2014/main" id="{3FA4379F-C4EF-C746-97DB-2F9F795C0A05}"/>
                </a:ext>
              </a:extLst>
            </p:cNvPr>
            <p:cNvCxnSpPr>
              <a:cxnSpLocks/>
              <a:stCxn id="64" idx="0"/>
              <a:endCxn id="70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삼각형 69">
              <a:extLst>
                <a:ext uri="{FF2B5EF4-FFF2-40B4-BE49-F238E27FC236}">
                  <a16:creationId xmlns:a16="http://schemas.microsoft.com/office/drawing/2014/main" id="{C5EDF28B-3C37-1E45-BAFB-06BC6770FE1C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CA30DB-C99E-074D-BEA8-06D5F078DD29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37FE0DC2-8899-E74A-A5B4-481AC78482BC}"/>
                </a:ext>
              </a:extLst>
            </p:cNvPr>
            <p:cNvCxnSpPr>
              <a:cxnSpLocks/>
              <a:stCxn id="71" idx="0"/>
              <a:endCxn id="73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삼각형 72">
              <a:extLst>
                <a:ext uri="{FF2B5EF4-FFF2-40B4-BE49-F238E27FC236}">
                  <a16:creationId xmlns:a16="http://schemas.microsoft.com/office/drawing/2014/main" id="{9C827B5B-2920-1142-896B-3E6ECFEDE059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2F4B6B-4163-8443-AE93-52D8E33FE75B}"/>
              </a:ext>
            </a:extLst>
          </p:cNvPr>
          <p:cNvGrpSpPr/>
          <p:nvPr/>
        </p:nvGrpSpPr>
        <p:grpSpPr>
          <a:xfrm rot="10800000">
            <a:off x="4272794" y="2950785"/>
            <a:ext cx="441133" cy="291600"/>
            <a:chOff x="4747737" y="4069123"/>
            <a:chExt cx="441133" cy="290333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6225D96-76E7-9646-870C-F7F6F5905F8D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133" cy="290333"/>
              <a:chOff x="5843169" y="4971788"/>
              <a:chExt cx="441133" cy="290333"/>
            </a:xfrm>
          </p:grpSpPr>
          <p:sp>
            <p:nvSpPr>
              <p:cNvPr id="111" name="지연 110">
                <a:extLst>
                  <a:ext uri="{FF2B5EF4-FFF2-40B4-BE49-F238E27FC236}">
                    <a16:creationId xmlns:a16="http://schemas.microsoft.com/office/drawing/2014/main" id="{44EFCAED-2A1F-4E40-985D-54836675C51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4B2806E-1AC8-A048-844A-01132EED11FB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9939C9C-F062-7B40-AC73-1DD0A4D570B4}"/>
                  </a:ext>
                </a:extLst>
              </p:cNvPr>
              <p:cNvSpPr/>
              <p:nvPr/>
            </p:nvSpPr>
            <p:spPr>
              <a:xfrm>
                <a:off x="584316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380909B-7611-8444-AD7D-1FD0BAAC28B2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4C9D9BA-9A5A-CC43-BF63-144C0C524E33}"/>
              </a:ext>
            </a:extLst>
          </p:cNvPr>
          <p:cNvCxnSpPr>
            <a:cxnSpLocks/>
            <a:stCxn id="23" idx="1"/>
            <a:endCxn id="112" idx="2"/>
          </p:cNvCxnSpPr>
          <p:nvPr/>
        </p:nvCxnSpPr>
        <p:spPr>
          <a:xfrm rot="10800000" flipH="1" flipV="1">
            <a:off x="3917489" y="1015120"/>
            <a:ext cx="420824" cy="2170713"/>
          </a:xfrm>
          <a:prstGeom prst="bentConnector3">
            <a:avLst>
              <a:gd name="adj1" fmla="val -1400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D1924FB-14F6-7544-8F6A-85386D38AAF6}"/>
              </a:ext>
            </a:extLst>
          </p:cNvPr>
          <p:cNvCxnSpPr>
            <a:stCxn id="24" idx="1"/>
            <a:endCxn id="113" idx="2"/>
          </p:cNvCxnSpPr>
          <p:nvPr/>
        </p:nvCxnSpPr>
        <p:spPr>
          <a:xfrm rot="10800000" flipH="1" flipV="1">
            <a:off x="3917488" y="1393079"/>
            <a:ext cx="355305" cy="1612475"/>
          </a:xfrm>
          <a:prstGeom prst="bentConnector3">
            <a:avLst>
              <a:gd name="adj1" fmla="val -11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EAE97229-192E-2A4E-B663-64B403608CC0}"/>
              </a:ext>
            </a:extLst>
          </p:cNvPr>
          <p:cNvCxnSpPr>
            <a:stCxn id="111" idx="3"/>
            <a:endCxn id="106" idx="0"/>
          </p:cNvCxnSpPr>
          <p:nvPr/>
        </p:nvCxnSpPr>
        <p:spPr>
          <a:xfrm>
            <a:off x="4713927" y="3096585"/>
            <a:ext cx="296213" cy="305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70F224B6-27AE-894C-90D4-240ACE1E0209}"/>
              </a:ext>
            </a:extLst>
          </p:cNvPr>
          <p:cNvCxnSpPr>
            <a:stCxn id="27" idx="3"/>
            <a:endCxn id="107" idx="0"/>
          </p:cNvCxnSpPr>
          <p:nvPr/>
        </p:nvCxnSpPr>
        <p:spPr>
          <a:xfrm>
            <a:off x="7225343" y="1019813"/>
            <a:ext cx="225655" cy="2381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3990EE95-0381-514F-93E3-4F2031615BB8}"/>
              </a:ext>
            </a:extLst>
          </p:cNvPr>
          <p:cNvGrpSpPr/>
          <p:nvPr/>
        </p:nvGrpSpPr>
        <p:grpSpPr>
          <a:xfrm>
            <a:off x="3397189" y="3401632"/>
            <a:ext cx="2548788" cy="335470"/>
            <a:chOff x="3397189" y="3401632"/>
            <a:chExt cx="2548788" cy="33547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A3BC7E-1B14-B840-B407-E1D992D36F7A}"/>
                </a:ext>
              </a:extLst>
            </p:cNvPr>
            <p:cNvSpPr txBox="1"/>
            <p:nvPr/>
          </p:nvSpPr>
          <p:spPr>
            <a:xfrm>
              <a:off x="3397189" y="34908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DC7BA9D-BB8E-0345-9EE3-D7EB6FFCEB66}"/>
                </a:ext>
              </a:extLst>
            </p:cNvPr>
            <p:cNvGrpSpPr/>
            <p:nvPr/>
          </p:nvGrpSpPr>
          <p:grpSpPr>
            <a:xfrm>
              <a:off x="3803359" y="3401632"/>
              <a:ext cx="2142618" cy="304800"/>
              <a:chOff x="3803359" y="3401632"/>
              <a:chExt cx="2142618" cy="304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00F4540-902D-944C-9E1D-B480D0E85EB4}"/>
                  </a:ext>
                </a:extLst>
              </p:cNvPr>
              <p:cNvSpPr/>
              <p:nvPr/>
            </p:nvSpPr>
            <p:spPr>
              <a:xfrm>
                <a:off x="4074302" y="3401632"/>
                <a:ext cx="187167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stb_r</a:t>
                </a:r>
                <a:r>
                  <a:rPr kumimoji="1" lang="en-US" altLang="ko-Kore-KR" sz="1100" dirty="0"/>
                  <a:t>[7-0]</a:t>
                </a:r>
                <a:endParaRPr kumimoji="1" lang="ko-Kore-KR" altLang="en-US" sz="1100" dirty="0"/>
              </a:p>
            </p:txBody>
          </p: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03E1F0BA-9A12-C547-8C1D-43DA5050BACC}"/>
                  </a:ext>
                </a:extLst>
              </p:cNvPr>
              <p:cNvCxnSpPr>
                <a:cxnSpLocks/>
                <a:stCxn id="128" idx="0"/>
                <a:endCxn id="130" idx="3"/>
              </p:cNvCxnSpPr>
              <p:nvPr/>
            </p:nvCxnSpPr>
            <p:spPr>
              <a:xfrm rot="5400000" flipH="1" flipV="1">
                <a:off x="3927049" y="3341233"/>
                <a:ext cx="25958" cy="27333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삼각형 129">
                <a:extLst>
                  <a:ext uri="{FF2B5EF4-FFF2-40B4-BE49-F238E27FC236}">
                    <a16:creationId xmlns:a16="http://schemas.microsoft.com/office/drawing/2014/main" id="{E46DA7DB-C023-4540-9D0B-F49E6F691FBE}"/>
                  </a:ext>
                </a:extLst>
              </p:cNvPr>
              <p:cNvSpPr/>
              <p:nvPr/>
            </p:nvSpPr>
            <p:spPr>
              <a:xfrm rot="5400000">
                <a:off x="4077393" y="34406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1A518CF-FEF1-8645-92D8-81C51387D2BA}"/>
              </a:ext>
            </a:extLst>
          </p:cNvPr>
          <p:cNvGrpSpPr/>
          <p:nvPr/>
        </p:nvGrpSpPr>
        <p:grpSpPr>
          <a:xfrm>
            <a:off x="5768325" y="3401632"/>
            <a:ext cx="2618510" cy="420965"/>
            <a:chOff x="5768325" y="3401632"/>
            <a:chExt cx="2618510" cy="42096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B0411B6-889F-8045-8B7B-C3F749153146}"/>
                </a:ext>
              </a:extLst>
            </p:cNvPr>
            <p:cNvSpPr/>
            <p:nvPr/>
          </p:nvSpPr>
          <p:spPr>
            <a:xfrm>
              <a:off x="6515160" y="3401632"/>
              <a:ext cx="187167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channel_r</a:t>
              </a:r>
              <a:r>
                <a:rPr kumimoji="1" lang="en-US" altLang="ko-Kore-KR" sz="1100" dirty="0"/>
                <a:t>[7-0][4:0]</a:t>
              </a:r>
              <a:endParaRPr kumimoji="1" lang="ko-Kore-KR" altLang="en-US" sz="11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8F8917D-4B6D-A44A-9D8A-3BD6E614F3D3}"/>
                </a:ext>
              </a:extLst>
            </p:cNvPr>
            <p:cNvSpPr txBox="1"/>
            <p:nvPr/>
          </p:nvSpPr>
          <p:spPr>
            <a:xfrm>
              <a:off x="5768325" y="357637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E60817E6-50D1-4C42-B0B6-1229D20E1A1B}"/>
                </a:ext>
              </a:extLst>
            </p:cNvPr>
            <p:cNvCxnSpPr>
              <a:cxnSpLocks/>
              <a:stCxn id="131" idx="0"/>
              <a:endCxn id="133" idx="3"/>
            </p:cNvCxnSpPr>
            <p:nvPr/>
          </p:nvCxnSpPr>
          <p:spPr>
            <a:xfrm rot="5400000" flipH="1" flipV="1">
              <a:off x="6288854" y="3352083"/>
              <a:ext cx="109934" cy="3386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삼각형 132">
              <a:extLst>
                <a:ext uri="{FF2B5EF4-FFF2-40B4-BE49-F238E27FC236}">
                  <a16:creationId xmlns:a16="http://schemas.microsoft.com/office/drawing/2014/main" id="{94E6FEA5-07BC-4F41-8088-AF46246CB45F}"/>
                </a:ext>
              </a:extLst>
            </p:cNvPr>
            <p:cNvSpPr/>
            <p:nvPr/>
          </p:nvSpPr>
          <p:spPr>
            <a:xfrm rot="5400000">
              <a:off x="6513844" y="344213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42EA85F-E175-0043-AEA5-35FEC239A4B6}"/>
              </a:ext>
            </a:extLst>
          </p:cNvPr>
          <p:cNvGrpSpPr/>
          <p:nvPr/>
        </p:nvGrpSpPr>
        <p:grpSpPr>
          <a:xfrm>
            <a:off x="8225983" y="5230813"/>
            <a:ext cx="321703" cy="529936"/>
            <a:chOff x="8048377" y="3244496"/>
            <a:chExt cx="321703" cy="529936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2176B98-F0E0-354D-904A-766B8032561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E1B60C0-4315-9E4B-9E23-B801FA378ED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B8AAFEB-EBF3-9B45-9F82-E07CE688693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D5ACEA2-EA62-E34F-A1B4-1F662CFD4A7F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1" name="사다리꼴[T] 140">
                <a:extLst>
                  <a:ext uri="{FF2B5EF4-FFF2-40B4-BE49-F238E27FC236}">
                    <a16:creationId xmlns:a16="http://schemas.microsoft.com/office/drawing/2014/main" id="{78ADE341-C87E-5540-980F-91ADCF23418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341C0E0-8A38-A545-8A95-D6040F7162F8}"/>
              </a:ext>
            </a:extLst>
          </p:cNvPr>
          <p:cNvGrpSpPr/>
          <p:nvPr/>
        </p:nvGrpSpPr>
        <p:grpSpPr>
          <a:xfrm>
            <a:off x="7283644" y="4436561"/>
            <a:ext cx="321703" cy="529936"/>
            <a:chOff x="8048377" y="3244496"/>
            <a:chExt cx="321703" cy="529936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D64787E-9198-E14F-92D9-4D1C731E25B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601B6C0-B3AE-8844-9D38-C41C0B7F0B4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057B755-D0D3-3B4E-B208-00605F65FBE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D156EC4C-38C5-F044-B83A-E1491F2FC55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7" name="사다리꼴[T] 146">
                <a:extLst>
                  <a:ext uri="{FF2B5EF4-FFF2-40B4-BE49-F238E27FC236}">
                    <a16:creationId xmlns:a16="http://schemas.microsoft.com/office/drawing/2014/main" id="{D78906BB-893A-DE46-ADC0-C33BDB4E4AF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EDEAFF06-FECF-9543-A1BD-753D1983BBBE}"/>
              </a:ext>
            </a:extLst>
          </p:cNvPr>
          <p:cNvCxnSpPr>
            <a:cxnSpLocks/>
            <a:stCxn id="80" idx="3"/>
            <a:endCxn id="147" idx="2"/>
          </p:cNvCxnSpPr>
          <p:nvPr/>
        </p:nvCxnSpPr>
        <p:spPr>
          <a:xfrm flipV="1">
            <a:off x="1265999" y="4701529"/>
            <a:ext cx="6027622" cy="907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9E569E37-00DB-A449-B454-9C8C7F432DB5}"/>
              </a:ext>
            </a:extLst>
          </p:cNvPr>
          <p:cNvCxnSpPr>
            <a:stCxn id="107" idx="2"/>
            <a:endCxn id="147" idx="1"/>
          </p:cNvCxnSpPr>
          <p:nvPr/>
        </p:nvCxnSpPr>
        <p:spPr>
          <a:xfrm rot="5400000">
            <a:off x="7065694" y="4090222"/>
            <a:ext cx="769095" cy="1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40E913F-9ED3-0F43-8E47-D0E061CB302E}"/>
              </a:ext>
            </a:extLst>
          </p:cNvPr>
          <p:cNvGrpSpPr/>
          <p:nvPr/>
        </p:nvGrpSpPr>
        <p:grpSpPr>
          <a:xfrm>
            <a:off x="8557092" y="5764395"/>
            <a:ext cx="321703" cy="529936"/>
            <a:chOff x="8048377" y="3244496"/>
            <a:chExt cx="321703" cy="529936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325FDDE-7183-9347-A6E4-84AEA8AAD25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C33F9A41-0C37-0243-9FEA-EE5B2A608ED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B07D9C6-1836-6F41-8A50-4F17FA094AA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A4B8A977-0D3C-7047-951C-BFCA0370B166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9" name="사다리꼴[T] 158">
                <a:extLst>
                  <a:ext uri="{FF2B5EF4-FFF2-40B4-BE49-F238E27FC236}">
                    <a16:creationId xmlns:a16="http://schemas.microsoft.com/office/drawing/2014/main" id="{53B0B2A9-0F3D-6E44-B4BE-FD8C7C6D9480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93D80ADF-5D01-9041-A0D5-C76B3724129F}"/>
              </a:ext>
            </a:extLst>
          </p:cNvPr>
          <p:cNvCxnSpPr>
            <a:cxnSpLocks/>
            <a:stCxn id="147" idx="0"/>
            <a:endCxn id="168" idx="2"/>
          </p:cNvCxnSpPr>
          <p:nvPr/>
        </p:nvCxnSpPr>
        <p:spPr>
          <a:xfrm flipV="1">
            <a:off x="7605348" y="4515539"/>
            <a:ext cx="287895" cy="1859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19E7DB74-90FE-2145-BBFD-EA8AB17154EA}"/>
              </a:ext>
            </a:extLst>
          </p:cNvPr>
          <p:cNvCxnSpPr>
            <a:cxnSpLocks/>
            <a:stCxn id="106" idx="2"/>
            <a:endCxn id="169" idx="2"/>
          </p:cNvCxnSpPr>
          <p:nvPr/>
        </p:nvCxnSpPr>
        <p:spPr>
          <a:xfrm rot="16200000" flipH="1">
            <a:off x="6136415" y="2580156"/>
            <a:ext cx="628828" cy="288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8DFF2AB-7FD1-8F46-91B4-8AADDB5E4432}"/>
              </a:ext>
            </a:extLst>
          </p:cNvPr>
          <p:cNvGrpSpPr/>
          <p:nvPr/>
        </p:nvGrpSpPr>
        <p:grpSpPr>
          <a:xfrm rot="10800000">
            <a:off x="7891519" y="4280490"/>
            <a:ext cx="377338" cy="291600"/>
            <a:chOff x="4747737" y="4069123"/>
            <a:chExt cx="377338" cy="290333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28F60E5-C53D-424D-BBA0-CCB2D7BA410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7338" cy="290333"/>
              <a:chOff x="5906964" y="4971788"/>
              <a:chExt cx="377338" cy="290333"/>
            </a:xfrm>
          </p:grpSpPr>
          <p:sp>
            <p:nvSpPr>
              <p:cNvPr id="167" name="지연 166">
                <a:extLst>
                  <a:ext uri="{FF2B5EF4-FFF2-40B4-BE49-F238E27FC236}">
                    <a16:creationId xmlns:a16="http://schemas.microsoft.com/office/drawing/2014/main" id="{6EF8C4D8-118E-744D-9F4B-C7BCB1ADA0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63839BE4-22E5-9E4A-9A9C-B7D854A00551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4A834C-F1D3-5B41-8C0E-894591382232}"/>
                  </a:ext>
                </a:extLst>
              </p:cNvPr>
              <p:cNvSpPr/>
              <p:nvPr/>
            </p:nvSpPr>
            <p:spPr>
              <a:xfrm>
                <a:off x="5906964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E8A8421-5C17-CB4D-8D18-A531876159E0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21336CDC-3D9E-B742-ACAA-04CEF7B72004}"/>
              </a:ext>
            </a:extLst>
          </p:cNvPr>
          <p:cNvCxnSpPr>
            <a:stCxn id="167" idx="3"/>
            <a:endCxn id="141" idx="1"/>
          </p:cNvCxnSpPr>
          <p:nvPr/>
        </p:nvCxnSpPr>
        <p:spPr>
          <a:xfrm>
            <a:off x="8268857" y="4426290"/>
            <a:ext cx="122966" cy="843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2853B5E2-B5A4-4E4A-B3C0-EE353DF23E47}"/>
              </a:ext>
            </a:extLst>
          </p:cNvPr>
          <p:cNvCxnSpPr>
            <a:stCxn id="167" idx="3"/>
            <a:endCxn id="159" idx="1"/>
          </p:cNvCxnSpPr>
          <p:nvPr/>
        </p:nvCxnSpPr>
        <p:spPr>
          <a:xfrm>
            <a:off x="8268857" y="4426290"/>
            <a:ext cx="454075" cy="1377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0D1CEE3-E6EE-C941-9A82-B5E15A49336F}"/>
              </a:ext>
            </a:extLst>
          </p:cNvPr>
          <p:cNvSpPr/>
          <p:nvPr/>
        </p:nvSpPr>
        <p:spPr>
          <a:xfrm>
            <a:off x="7216613" y="5551615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9C006D-A4AA-E94A-8057-16BDA2904D89}"/>
              </a:ext>
            </a:extLst>
          </p:cNvPr>
          <p:cNvSpPr/>
          <p:nvPr/>
        </p:nvSpPr>
        <p:spPr>
          <a:xfrm>
            <a:off x="7217152" y="5170964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B91C789-B34F-5B4C-9AD4-9F055006C9B2}"/>
              </a:ext>
            </a:extLst>
          </p:cNvPr>
          <p:cNvSpPr/>
          <p:nvPr/>
        </p:nvSpPr>
        <p:spPr>
          <a:xfrm>
            <a:off x="7216613" y="6017680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A27BDB65-C451-174B-AF60-132DD2DBF413}"/>
              </a:ext>
            </a:extLst>
          </p:cNvPr>
          <p:cNvCxnSpPr>
            <a:cxnSpLocks/>
            <a:stCxn id="107" idx="1"/>
            <a:endCxn id="156" idx="4"/>
          </p:cNvCxnSpPr>
          <p:nvPr/>
        </p:nvCxnSpPr>
        <p:spPr>
          <a:xfrm rot="10800000" flipH="1" flipV="1">
            <a:off x="6515160" y="3554032"/>
            <a:ext cx="2042504" cy="2353194"/>
          </a:xfrm>
          <a:prstGeom prst="bentConnector3">
            <a:avLst>
              <a:gd name="adj1" fmla="val -57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C80E6590-E784-1641-9A53-D3087FFA6301}"/>
              </a:ext>
            </a:extLst>
          </p:cNvPr>
          <p:cNvCxnSpPr>
            <a:stCxn id="178" idx="3"/>
            <a:endCxn id="155" idx="4"/>
          </p:cNvCxnSpPr>
          <p:nvPr/>
        </p:nvCxnSpPr>
        <p:spPr>
          <a:xfrm>
            <a:off x="7673065" y="6156841"/>
            <a:ext cx="884028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AF0046-8AFD-6041-BFED-A32103014879}"/>
              </a:ext>
            </a:extLst>
          </p:cNvPr>
          <p:cNvCxnSpPr>
            <a:stCxn id="177" idx="3"/>
            <a:endCxn id="138" idx="4"/>
          </p:cNvCxnSpPr>
          <p:nvPr/>
        </p:nvCxnSpPr>
        <p:spPr>
          <a:xfrm>
            <a:off x="7673604" y="5310125"/>
            <a:ext cx="552951" cy="63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6F65AAAD-FC91-3248-BD5A-204F551BF4D2}"/>
              </a:ext>
            </a:extLst>
          </p:cNvPr>
          <p:cNvCxnSpPr>
            <a:stCxn id="176" idx="3"/>
            <a:endCxn id="137" idx="4"/>
          </p:cNvCxnSpPr>
          <p:nvPr/>
        </p:nvCxnSpPr>
        <p:spPr>
          <a:xfrm flipV="1">
            <a:off x="7673065" y="5625332"/>
            <a:ext cx="552919" cy="65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146A3896-0A4D-EF45-A524-D01A45500D9D}"/>
              </a:ext>
            </a:extLst>
          </p:cNvPr>
          <p:cNvCxnSpPr>
            <a:stCxn id="141" idx="0"/>
            <a:endCxn id="191" idx="1"/>
          </p:cNvCxnSpPr>
          <p:nvPr/>
        </p:nvCxnSpPr>
        <p:spPr>
          <a:xfrm>
            <a:off x="8547687" y="5495781"/>
            <a:ext cx="1339198" cy="2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853C13CC-B964-BA40-9534-47A1DF85D82A}"/>
              </a:ext>
            </a:extLst>
          </p:cNvPr>
          <p:cNvCxnSpPr>
            <a:stCxn id="159" idx="0"/>
            <a:endCxn id="192" idx="1"/>
          </p:cNvCxnSpPr>
          <p:nvPr/>
        </p:nvCxnSpPr>
        <p:spPr>
          <a:xfrm flipV="1">
            <a:off x="8878796" y="6026699"/>
            <a:ext cx="1008089" cy="2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8C7FC6-9EE0-5E4B-A209-7E79FA2D55B6}"/>
              </a:ext>
            </a:extLst>
          </p:cNvPr>
          <p:cNvGrpSpPr/>
          <p:nvPr/>
        </p:nvGrpSpPr>
        <p:grpSpPr>
          <a:xfrm>
            <a:off x="9886885" y="5346345"/>
            <a:ext cx="2308990" cy="304800"/>
            <a:chOff x="9886885" y="5346345"/>
            <a:chExt cx="2308990" cy="304800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002590-EFE7-2E46-A4FE-929007A25A10}"/>
                </a:ext>
              </a:extLst>
            </p:cNvPr>
            <p:cNvSpPr/>
            <p:nvPr/>
          </p:nvSpPr>
          <p:spPr>
            <a:xfrm>
              <a:off x="9886885" y="5346345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busy</a:t>
              </a:r>
              <a:endParaRPr kumimoji="1" lang="ko-Kore-KR" altLang="en-US" sz="11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EE60E06-F092-574A-8FEA-172E4BD56D18}"/>
                </a:ext>
              </a:extLst>
            </p:cNvPr>
            <p:cNvSpPr txBox="1"/>
            <p:nvPr/>
          </p:nvSpPr>
          <p:spPr>
            <a:xfrm>
              <a:off x="11622470" y="5350438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F37F6DC0-FC5C-3E48-BD42-758AB5620099}"/>
                </a:ext>
              </a:extLst>
            </p:cNvPr>
            <p:cNvCxnSpPr>
              <a:cxnSpLocks/>
              <a:stCxn id="198" idx="1"/>
              <a:endCxn id="200" idx="3"/>
            </p:cNvCxnSpPr>
            <p:nvPr/>
          </p:nvCxnSpPr>
          <p:spPr>
            <a:xfrm rot="10800000" flipV="1">
              <a:off x="11471392" y="5473548"/>
              <a:ext cx="151078" cy="2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삼각형 199">
              <a:extLst>
                <a:ext uri="{FF2B5EF4-FFF2-40B4-BE49-F238E27FC236}">
                  <a16:creationId xmlns:a16="http://schemas.microsoft.com/office/drawing/2014/main" id="{7E35545C-CE92-834D-B6FA-C1188809561D}"/>
                </a:ext>
              </a:extLst>
            </p:cNvPr>
            <p:cNvSpPr/>
            <p:nvPr/>
          </p:nvSpPr>
          <p:spPr>
            <a:xfrm rot="16200000">
              <a:off x="11423473" y="54513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4BC50-D35E-4941-8F01-E9C37A6EE829}"/>
              </a:ext>
            </a:extLst>
          </p:cNvPr>
          <p:cNvGrpSpPr/>
          <p:nvPr/>
        </p:nvGrpSpPr>
        <p:grpSpPr>
          <a:xfrm>
            <a:off x="9886885" y="5872056"/>
            <a:ext cx="2320615" cy="307043"/>
            <a:chOff x="9886885" y="5872056"/>
            <a:chExt cx="2320615" cy="30704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99C3307-C2EB-7946-9567-8C1C01E3BE78}"/>
                </a:ext>
              </a:extLst>
            </p:cNvPr>
            <p:cNvSpPr/>
            <p:nvPr/>
          </p:nvSpPr>
          <p:spPr>
            <a:xfrm>
              <a:off x="9886885" y="5874299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busy_channel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1B65662-AF2D-F04E-9FC3-A393A3E77213}"/>
                </a:ext>
              </a:extLst>
            </p:cNvPr>
            <p:cNvSpPr txBox="1"/>
            <p:nvPr/>
          </p:nvSpPr>
          <p:spPr>
            <a:xfrm>
              <a:off x="11634095" y="5872056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05" name="꺾인 연결선[E] 204">
              <a:extLst>
                <a:ext uri="{FF2B5EF4-FFF2-40B4-BE49-F238E27FC236}">
                  <a16:creationId xmlns:a16="http://schemas.microsoft.com/office/drawing/2014/main" id="{65F65CB1-D9AB-0942-B575-60BCE58A4D70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>
              <a:off x="11471393" y="5994069"/>
              <a:ext cx="162703" cy="1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B64DF606-6D68-C640-85FB-139844454088}"/>
                </a:ext>
              </a:extLst>
            </p:cNvPr>
            <p:cNvSpPr/>
            <p:nvPr/>
          </p:nvSpPr>
          <p:spPr>
            <a:xfrm rot="16200000">
              <a:off x="11423473" y="59697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09BDA7E8-945A-8F4C-8B36-AA8DA525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" name="바닥글 개체 틀 33">
            <a:extLst>
              <a:ext uri="{FF2B5EF4-FFF2-40B4-BE49-F238E27FC236}">
                <a16:creationId xmlns:a16="http://schemas.microsoft.com/office/drawing/2014/main" id="{285BEDC5-7811-AB4F-82AD-0275D937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5FC4537-4B37-464D-8BCC-DD7B4436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448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F6541-C4AD-F547-B9F0-77F99265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OutpuDriver:OutputNetwork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B440BB6-1BD7-F140-95DB-C9611889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DFDB834-E85C-2644-A1E5-DC1931DC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B04E5E-E31F-ED4F-80B8-8289AAE3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138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710D660-D413-D340-AA6B-62B77CD2D5B2}"/>
              </a:ext>
            </a:extLst>
          </p:cNvPr>
          <p:cNvGrpSpPr/>
          <p:nvPr/>
        </p:nvGrpSpPr>
        <p:grpSpPr>
          <a:xfrm>
            <a:off x="1343665" y="689980"/>
            <a:ext cx="10277733" cy="4893269"/>
            <a:chOff x="1343665" y="689980"/>
            <a:chExt cx="10277733" cy="489326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2148DCB-736B-B44C-97EC-96CF738D6C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665" y="743919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1764954-0CC5-B64B-9773-DEAD1B1530AC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141883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40E506D-6228-6E43-85D4-BBB6C23441C1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2096166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97F3D58-F8DA-CB4A-B57D-20516A3EA6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598" y="279285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464ABEA-52D5-7D4E-9384-1E72020F3A16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3467767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14587C9-CA3F-1C4A-832E-DA032231848A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145100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14D262B-9E9E-5940-8EB4-F9DF2816A37D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857994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491844E-3B60-9A4C-880C-94EE474465C3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5521071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125532-DB06-DB44-99A6-C037B89ECF93}"/>
                </a:ext>
              </a:extLst>
            </p:cNvPr>
            <p:cNvGrpSpPr/>
            <p:nvPr/>
          </p:nvGrpSpPr>
          <p:grpSpPr>
            <a:xfrm>
              <a:off x="1847673" y="694392"/>
              <a:ext cx="105255" cy="780475"/>
              <a:chOff x="11538543" y="1367262"/>
              <a:chExt cx="105255" cy="78047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B938F2E-BA44-454D-BD0C-9424243E866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22F21E6-12CD-2845-B4C8-BDD09AA3EA35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419B159B-A1D5-554A-B29C-5DE88DB052AB}"/>
                  </a:ext>
                </a:extLst>
              </p:cNvPr>
              <p:cNvCxnSpPr>
                <a:stCxn id="14" idx="4"/>
                <a:endCxn id="15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26F98E3-D100-344A-92A5-6AD9916230B2}"/>
                </a:ext>
              </a:extLst>
            </p:cNvPr>
            <p:cNvGrpSpPr/>
            <p:nvPr/>
          </p:nvGrpSpPr>
          <p:grpSpPr>
            <a:xfrm>
              <a:off x="1847673" y="2062908"/>
              <a:ext cx="105255" cy="780475"/>
              <a:chOff x="11538543" y="1367262"/>
              <a:chExt cx="105255" cy="78047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ADC0FC-B2CC-D14E-9CC4-B03C7096FD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1A26930-E3C1-454B-BADA-969C8DE0B068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CC5A6465-A0E3-3942-B358-6B722C2DC0A2}"/>
                  </a:ext>
                </a:extLst>
              </p:cNvPr>
              <p:cNvCxnSpPr>
                <a:stCxn id="21" idx="4"/>
                <a:endCxn id="2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3C5E89-18D1-2342-9DA6-5681D58C9A88}"/>
                </a:ext>
              </a:extLst>
            </p:cNvPr>
            <p:cNvGrpSpPr/>
            <p:nvPr/>
          </p:nvGrpSpPr>
          <p:grpSpPr>
            <a:xfrm>
              <a:off x="1847673" y="3426524"/>
              <a:ext cx="105255" cy="780475"/>
              <a:chOff x="11538543" y="1367262"/>
              <a:chExt cx="105255" cy="78047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9C691CA-63BE-A245-A140-92001E8664E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4FB7B2A-645E-504A-AE4D-DCF86C0CB85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7D288175-4AAD-AB44-8003-5413F2F89F9F}"/>
                  </a:ext>
                </a:extLst>
              </p:cNvPr>
              <p:cNvCxnSpPr>
                <a:stCxn id="25" idx="4"/>
                <a:endCxn id="2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2D23B5B-B983-F64A-8514-DEDF8109D855}"/>
                </a:ext>
              </a:extLst>
            </p:cNvPr>
            <p:cNvGrpSpPr/>
            <p:nvPr/>
          </p:nvGrpSpPr>
          <p:grpSpPr>
            <a:xfrm>
              <a:off x="1847673" y="4802774"/>
              <a:ext cx="105255" cy="780475"/>
              <a:chOff x="11538543" y="1367262"/>
              <a:chExt cx="105255" cy="78047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2C4DD69-DB24-B846-9F59-A23F4BA4722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308F1AC-EF41-974B-8DA1-0D3D23F022A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8CCF4876-E5AA-934E-9813-9085C0B1E8C2}"/>
                  </a:ext>
                </a:extLst>
              </p:cNvPr>
              <p:cNvCxnSpPr>
                <a:stCxn id="29" idx="4"/>
                <a:endCxn id="3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FE2842-EE1B-454E-8502-173629A34B46}"/>
                </a:ext>
              </a:extLst>
            </p:cNvPr>
            <p:cNvGrpSpPr/>
            <p:nvPr/>
          </p:nvGrpSpPr>
          <p:grpSpPr>
            <a:xfrm>
              <a:off x="10951984" y="1370335"/>
              <a:ext cx="105255" cy="780475"/>
              <a:chOff x="11538543" y="1367262"/>
              <a:chExt cx="105255" cy="78047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BCACD84-BFA1-AC4C-93D6-5C62E954A67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B624DE9-CE3F-0A44-8D04-6FABCC0FE09D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98A3125B-28B2-2E40-B104-FED58DBC00EF}"/>
                  </a:ext>
                </a:extLst>
              </p:cNvPr>
              <p:cNvCxnSpPr>
                <a:stCxn id="37" idx="4"/>
                <a:endCxn id="38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F84D13-CD7D-E947-AE40-AEC48B00F89A}"/>
                </a:ext>
              </a:extLst>
            </p:cNvPr>
            <p:cNvGrpSpPr/>
            <p:nvPr/>
          </p:nvGrpSpPr>
          <p:grpSpPr>
            <a:xfrm>
              <a:off x="10951983" y="2741629"/>
              <a:ext cx="105255" cy="780475"/>
              <a:chOff x="11538543" y="1367262"/>
              <a:chExt cx="105255" cy="78047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412CB0DE-6AB5-FE4D-B5C1-88CC25BF0BF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3CEB8C2-EBFC-9742-B4CA-3E64D79A66A7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9179054D-8640-7044-855C-FAB24C79C133}"/>
                  </a:ext>
                </a:extLst>
              </p:cNvPr>
              <p:cNvCxnSpPr>
                <a:stCxn id="41" idx="4"/>
                <a:endCxn id="4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65EE80F-94A8-FC4A-87B1-954D2B6864A3}"/>
                </a:ext>
              </a:extLst>
            </p:cNvPr>
            <p:cNvGrpSpPr/>
            <p:nvPr/>
          </p:nvGrpSpPr>
          <p:grpSpPr>
            <a:xfrm>
              <a:off x="10951982" y="4105307"/>
              <a:ext cx="105255" cy="780475"/>
              <a:chOff x="11538543" y="1367262"/>
              <a:chExt cx="105255" cy="780475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82E347D-8C0A-8344-96F1-84AF8E817520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4248B43-C852-CB4E-8EC7-6F24006C8080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FB54AB8D-9A9D-D045-BBCB-B13F765360FF}"/>
                  </a:ext>
                </a:extLst>
              </p:cNvPr>
              <p:cNvCxnSpPr>
                <a:stCxn id="45" idx="4"/>
                <a:endCxn id="4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30C570D-100F-2344-82AA-BCC419148270}"/>
                </a:ext>
              </a:extLst>
            </p:cNvPr>
            <p:cNvGrpSpPr/>
            <p:nvPr/>
          </p:nvGrpSpPr>
          <p:grpSpPr>
            <a:xfrm>
              <a:off x="5200473" y="1370334"/>
              <a:ext cx="105255" cy="780475"/>
              <a:chOff x="11538543" y="1367262"/>
              <a:chExt cx="105255" cy="780475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E57D6B85-2EAA-E44C-8528-94ED54A2F5FF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B8AE7B0-CA25-9C45-B3BE-3246715BE004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69520C20-43A7-6140-BAC7-4B04B0D466A1}"/>
                  </a:ext>
                </a:extLst>
              </p:cNvPr>
              <p:cNvCxnSpPr>
                <a:stCxn id="49" idx="4"/>
                <a:endCxn id="5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553052F-E3D3-814E-A8C7-913935AEFC4B}"/>
                </a:ext>
              </a:extLst>
            </p:cNvPr>
            <p:cNvGrpSpPr/>
            <p:nvPr/>
          </p:nvGrpSpPr>
          <p:grpSpPr>
            <a:xfrm>
              <a:off x="5200473" y="4115138"/>
              <a:ext cx="105255" cy="780475"/>
              <a:chOff x="11538543" y="1367262"/>
              <a:chExt cx="105255" cy="78047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83470E6-7C72-9D4A-AFEF-A27195D0438B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03DF779-6943-4B43-AB95-68AFF666F13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FB6A4E06-2ADE-7842-A046-A5BFA68031D2}"/>
                  </a:ext>
                </a:extLst>
              </p:cNvPr>
              <p:cNvCxnSpPr>
                <a:stCxn id="53" idx="4"/>
                <a:endCxn id="54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4C9B44E-6181-A64E-8ADD-26D3F9FABEA0}"/>
                </a:ext>
              </a:extLst>
            </p:cNvPr>
            <p:cNvGrpSpPr/>
            <p:nvPr/>
          </p:nvGrpSpPr>
          <p:grpSpPr>
            <a:xfrm>
              <a:off x="3445131" y="700080"/>
              <a:ext cx="105255" cy="1451772"/>
              <a:chOff x="11538543" y="1367262"/>
              <a:chExt cx="105255" cy="1451772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F75155D-24F5-CC46-B4F3-29762E3A5F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38CCDE4-BCB3-3244-BBF0-3B0A7FCB7A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BE389EF8-A1A4-F841-B0EA-3EC71530D554}"/>
                  </a:ext>
                </a:extLst>
              </p:cNvPr>
              <p:cNvCxnSpPr>
                <a:stCxn id="57" idx="4"/>
                <a:endCxn id="5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0C0CC2-F8F1-E546-8684-4B62EFD0C212}"/>
                </a:ext>
              </a:extLst>
            </p:cNvPr>
            <p:cNvGrpSpPr/>
            <p:nvPr/>
          </p:nvGrpSpPr>
          <p:grpSpPr>
            <a:xfrm>
              <a:off x="3550386" y="1370280"/>
              <a:ext cx="105255" cy="1451772"/>
              <a:chOff x="11538543" y="1367262"/>
              <a:chExt cx="105255" cy="1451772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117544-70B5-3D44-ADC3-71DD674F5E6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A14A5FBE-AC78-8048-82AE-1B0B5B54242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750B7816-C999-F84B-AAD4-07822FACDA6B}"/>
                  </a:ext>
                </a:extLst>
              </p:cNvPr>
              <p:cNvCxnSpPr>
                <a:stCxn id="63" idx="4"/>
                <a:endCxn id="64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DF1070B-A12A-2242-8BA9-38FD48D4A81F}"/>
                </a:ext>
              </a:extLst>
            </p:cNvPr>
            <p:cNvGrpSpPr/>
            <p:nvPr/>
          </p:nvGrpSpPr>
          <p:grpSpPr>
            <a:xfrm>
              <a:off x="3445131" y="3438043"/>
              <a:ext cx="105255" cy="1451772"/>
              <a:chOff x="11538543" y="1367262"/>
              <a:chExt cx="105255" cy="1451772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FD0C912-9857-A54A-9941-DB89502D1B3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73B3A6F-8F44-D049-AC9F-D888DBCC3E66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A9871977-DD42-534E-B8EE-034924083F2D}"/>
                  </a:ext>
                </a:extLst>
              </p:cNvPr>
              <p:cNvCxnSpPr>
                <a:stCxn id="67" idx="4"/>
                <a:endCxn id="6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DC6070F-CC45-0340-905D-48147F9ED76E}"/>
                </a:ext>
              </a:extLst>
            </p:cNvPr>
            <p:cNvGrpSpPr/>
            <p:nvPr/>
          </p:nvGrpSpPr>
          <p:grpSpPr>
            <a:xfrm>
              <a:off x="3550385" y="4108016"/>
              <a:ext cx="105255" cy="1451772"/>
              <a:chOff x="11538543" y="1367262"/>
              <a:chExt cx="105255" cy="1451772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FCE21E0-A780-DB43-A326-01B10FE3E11D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889DFC6-F7BE-FE4A-8BCE-5A581793707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7552783-234E-5446-B74D-97C292AF4866}"/>
                  </a:ext>
                </a:extLst>
              </p:cNvPr>
              <p:cNvCxnSpPr>
                <a:stCxn id="71" idx="4"/>
                <a:endCxn id="72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6B943EE-6A54-E042-ABE7-EDF268909D17}"/>
                </a:ext>
              </a:extLst>
            </p:cNvPr>
            <p:cNvGrpSpPr/>
            <p:nvPr/>
          </p:nvGrpSpPr>
          <p:grpSpPr>
            <a:xfrm>
              <a:off x="8992491" y="2042810"/>
              <a:ext cx="105255" cy="1451772"/>
              <a:chOff x="11538543" y="1367262"/>
              <a:chExt cx="105255" cy="1451772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76E4352F-2A4F-1E48-91DA-69B8C09649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3CAF908-B28B-494A-8B32-CFF64747F1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7" name="직선 연결선[R] 76">
                <a:extLst>
                  <a:ext uri="{FF2B5EF4-FFF2-40B4-BE49-F238E27FC236}">
                    <a16:creationId xmlns:a16="http://schemas.microsoft.com/office/drawing/2014/main" id="{B2114EBD-A75F-5248-877D-3807C19253EC}"/>
                  </a:ext>
                </a:extLst>
              </p:cNvPr>
              <p:cNvCxnSpPr>
                <a:stCxn id="75" idx="4"/>
                <a:endCxn id="76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E595186-6096-9C43-BBD7-1A9A44F657C6}"/>
                </a:ext>
              </a:extLst>
            </p:cNvPr>
            <p:cNvGrpSpPr/>
            <p:nvPr/>
          </p:nvGrpSpPr>
          <p:grpSpPr>
            <a:xfrm>
              <a:off x="9117546" y="2734598"/>
              <a:ext cx="105255" cy="1451772"/>
              <a:chOff x="11538543" y="1367262"/>
              <a:chExt cx="105255" cy="1451772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BEAEEE7-17F0-694A-AD2B-EA6AF9E8C409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C5EBAEC-6487-8941-8FC0-0A533118F420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899FAA4C-F0CD-FC47-99B3-A868C70F151D}"/>
                  </a:ext>
                </a:extLst>
              </p:cNvPr>
              <p:cNvCxnSpPr>
                <a:stCxn id="79" idx="4"/>
                <a:endCxn id="80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EF1B993-6FF4-8748-AD7B-1A5EF6008084}"/>
                </a:ext>
              </a:extLst>
            </p:cNvPr>
            <p:cNvGrpSpPr/>
            <p:nvPr/>
          </p:nvGrpSpPr>
          <p:grpSpPr>
            <a:xfrm>
              <a:off x="6745305" y="689980"/>
              <a:ext cx="105255" cy="2832124"/>
              <a:chOff x="11538543" y="1367262"/>
              <a:chExt cx="105255" cy="283212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3DB6E0-E7E4-B642-A14B-58F627C04938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723D337-CA75-4B40-9D97-47FD81922E01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85" name="직선 연결선[R] 84">
                <a:extLst>
                  <a:ext uri="{FF2B5EF4-FFF2-40B4-BE49-F238E27FC236}">
                    <a16:creationId xmlns:a16="http://schemas.microsoft.com/office/drawing/2014/main" id="{F986F631-BF49-9741-93C1-4D05114F67C0}"/>
                  </a:ext>
                </a:extLst>
              </p:cNvPr>
              <p:cNvCxnSpPr>
                <a:stCxn id="83" idx="4"/>
                <a:endCxn id="84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B5545FD-231D-6E40-8615-DD0333C4837A}"/>
                </a:ext>
              </a:extLst>
            </p:cNvPr>
            <p:cNvGrpSpPr/>
            <p:nvPr/>
          </p:nvGrpSpPr>
          <p:grpSpPr>
            <a:xfrm>
              <a:off x="6879417" y="1354444"/>
              <a:ext cx="105255" cy="2832124"/>
              <a:chOff x="11538543" y="1367262"/>
              <a:chExt cx="105255" cy="283212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BC6B5A9-04C9-464D-909B-F1A2122FC5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89A2597-C8AB-784F-B92C-D4FC0CC27449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B8DA2AD9-E118-514A-81EB-6EC73883F1B4}"/>
                  </a:ext>
                </a:extLst>
              </p:cNvPr>
              <p:cNvCxnSpPr>
                <a:stCxn id="88" idx="4"/>
                <a:endCxn id="89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852BC5F-3861-0B42-8C74-32243984CDA8}"/>
                </a:ext>
              </a:extLst>
            </p:cNvPr>
            <p:cNvGrpSpPr/>
            <p:nvPr/>
          </p:nvGrpSpPr>
          <p:grpSpPr>
            <a:xfrm>
              <a:off x="7007433" y="2049388"/>
              <a:ext cx="105255" cy="2832124"/>
              <a:chOff x="11538543" y="1367262"/>
              <a:chExt cx="105255" cy="2832124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2D4B88B-063E-5646-B01D-C82C8E1FBABA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32A5033C-31EC-4F46-9821-2085E763DD74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E950569A-BBE6-974E-8C6D-03994126F89F}"/>
                  </a:ext>
                </a:extLst>
              </p:cNvPr>
              <p:cNvCxnSpPr>
                <a:stCxn id="92" idx="4"/>
                <a:endCxn id="93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AD8D52-63EA-EA4E-A47E-111147E802EC}"/>
                </a:ext>
              </a:extLst>
            </p:cNvPr>
            <p:cNvGrpSpPr/>
            <p:nvPr/>
          </p:nvGrpSpPr>
          <p:grpSpPr>
            <a:xfrm>
              <a:off x="7117161" y="2744332"/>
              <a:ext cx="105255" cy="2832124"/>
              <a:chOff x="11538543" y="1367262"/>
              <a:chExt cx="105255" cy="2832124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0F4DD46-A42E-1340-A174-9807F209414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724C8E7-E168-6340-A0E6-98D344BC3B88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54AE4752-0CFC-FE4C-8CBC-AE228B0DE279}"/>
                  </a:ext>
                </a:extLst>
              </p:cNvPr>
              <p:cNvCxnSpPr>
                <a:stCxn id="96" idx="4"/>
                <a:endCxn id="97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0AA57EF-2CBD-A845-A879-0DE1FC44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CFF41885-F28E-7342-BAEA-09BB4CC6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B9B4A3B-2FEF-A645-B235-F98A4C52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240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19204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6"/>
            <a:ext cx="2064694" cy="1955636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>
            <a:off x="3096837" y="6591049"/>
            <a:ext cx="337920" cy="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F8C50EA-D050-C943-9691-20A8081CDAE3}"/>
              </a:ext>
            </a:extLst>
          </p:cNvPr>
          <p:cNvGrpSpPr/>
          <p:nvPr/>
        </p:nvGrpSpPr>
        <p:grpSpPr>
          <a:xfrm>
            <a:off x="3362552" y="117032"/>
            <a:ext cx="2311635" cy="668252"/>
            <a:chOff x="3362552" y="117032"/>
            <a:chExt cx="2311635" cy="66825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B1BDB98-8B47-DE40-B620-BBA1B304BD9F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D4BBCC8-D87B-5C41-853E-6ABFE27D8B4D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C1C6CDA-F9BD-8A4E-9E7F-C78915DCC11D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8BE9759-9534-DC47-84F0-F09D761FFAC5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B4C3A9A-0457-AB43-815B-AD8CB3E3BE3C}"/>
                </a:ext>
              </a:extLst>
            </p:cNvPr>
            <p:cNvSpPr txBox="1"/>
            <p:nvPr/>
          </p:nvSpPr>
          <p:spPr>
            <a:xfrm>
              <a:off x="4339061" y="117032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533B10A3-F055-884A-9476-70198EAA6A2D}"/>
              </a:ext>
            </a:extLst>
          </p:cNvPr>
          <p:cNvSpPr txBox="1"/>
          <p:nvPr/>
        </p:nvSpPr>
        <p:spPr>
          <a:xfrm>
            <a:off x="4344287" y="6120285"/>
            <a:ext cx="358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k2</a:t>
            </a:r>
            <a:endParaRPr kumimoji="1" lang="ko-Kore-KR" altLang="en-US" sz="11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3826C00-CE88-E94F-B742-77BC2A693BA5}"/>
              </a:ext>
            </a:extLst>
          </p:cNvPr>
          <p:cNvGrpSpPr/>
          <p:nvPr/>
        </p:nvGrpSpPr>
        <p:grpSpPr>
          <a:xfrm>
            <a:off x="5695221" y="2385171"/>
            <a:ext cx="1846019" cy="2304975"/>
            <a:chOff x="7974363" y="2058597"/>
            <a:chExt cx="1846019" cy="2304975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FF181C-18C7-854E-AF9A-8C0F6161039C}"/>
                </a:ext>
              </a:extLst>
            </p:cNvPr>
            <p:cNvSpPr/>
            <p:nvPr/>
          </p:nvSpPr>
          <p:spPr>
            <a:xfrm>
              <a:off x="8005671" y="2058597"/>
              <a:ext cx="1790209" cy="2296097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compare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&amp;</a:t>
              </a:r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distribute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1A1322-ED2C-0B4A-8AB6-4AF5ABFF0B37}"/>
                </a:ext>
              </a:extLst>
            </p:cNvPr>
            <p:cNvSpPr txBox="1"/>
            <p:nvPr/>
          </p:nvSpPr>
          <p:spPr>
            <a:xfrm>
              <a:off x="8088155" y="213010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29176A9-40D5-3D40-A22D-CEAE02495BB9}"/>
                </a:ext>
              </a:extLst>
            </p:cNvPr>
            <p:cNvSpPr txBox="1"/>
            <p:nvPr/>
          </p:nvSpPr>
          <p:spPr>
            <a:xfrm>
              <a:off x="8088154" y="40361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47DD6F-4078-2F40-9582-C564AAA2E46B}"/>
                </a:ext>
              </a:extLst>
            </p:cNvPr>
            <p:cNvSpPr txBox="1"/>
            <p:nvPr/>
          </p:nvSpPr>
          <p:spPr>
            <a:xfrm>
              <a:off x="9220401" y="214224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seqn1</a:t>
              </a:r>
              <a:endParaRPr kumimoji="1" lang="ko-Kore-KR" altLang="en-US" sz="11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624801C-ABF6-064E-9988-D1492CC1BBD8}"/>
                </a:ext>
              </a:extLst>
            </p:cNvPr>
            <p:cNvSpPr txBox="1"/>
            <p:nvPr/>
          </p:nvSpPr>
          <p:spPr>
            <a:xfrm>
              <a:off x="9221045" y="4101962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seqn2</a:t>
              </a:r>
              <a:endParaRPr kumimoji="1" lang="ko-Kore-KR" altLang="en-US" sz="11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CA7652-A35F-984D-8D77-FC37E8625A8E}"/>
                </a:ext>
              </a:extLst>
            </p:cNvPr>
            <p:cNvSpPr txBox="1"/>
            <p:nvPr/>
          </p:nvSpPr>
          <p:spPr>
            <a:xfrm>
              <a:off x="7974363" y="2662234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6D6D193-8DE6-C040-9C4F-8A65B310F985}"/>
                </a:ext>
              </a:extLst>
            </p:cNvPr>
            <p:cNvSpPr txBox="1"/>
            <p:nvPr/>
          </p:nvSpPr>
          <p:spPr>
            <a:xfrm>
              <a:off x="798128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9EDFCF2-0021-EC4C-AD3F-63785CC1A197}"/>
                </a:ext>
              </a:extLst>
            </p:cNvPr>
            <p:cNvSpPr txBox="1"/>
            <p:nvPr/>
          </p:nvSpPr>
          <p:spPr>
            <a:xfrm>
              <a:off x="9257673" y="2662234"/>
              <a:ext cx="547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D8433CA-F5C6-9C4A-8B59-8DFBCD28DBFA}"/>
                </a:ext>
              </a:extLst>
            </p:cNvPr>
            <p:cNvSpPr txBox="1"/>
            <p:nvPr/>
          </p:nvSpPr>
          <p:spPr>
            <a:xfrm>
              <a:off x="926459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</p:grp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98119DDB-280E-D042-81AB-F4B849E97DC5}"/>
              </a:ext>
            </a:extLst>
          </p:cNvPr>
          <p:cNvCxnSpPr>
            <a:stCxn id="11" idx="3"/>
            <a:endCxn id="135" idx="1"/>
          </p:cNvCxnSpPr>
          <p:nvPr/>
        </p:nvCxnSpPr>
        <p:spPr>
          <a:xfrm>
            <a:off x="4349578" y="2164574"/>
            <a:ext cx="134564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ABCDEA04-DEFE-1A45-A68A-5B2FAC730954}"/>
              </a:ext>
            </a:extLst>
          </p:cNvPr>
          <p:cNvCxnSpPr>
            <a:stCxn id="24" idx="3"/>
            <a:endCxn id="136" idx="1"/>
          </p:cNvCxnSpPr>
          <p:nvPr/>
        </p:nvCxnSpPr>
        <p:spPr>
          <a:xfrm flipV="1">
            <a:off x="4349578" y="3840837"/>
            <a:ext cx="1352567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34741BE-EA8A-F946-9013-8E1C983367F6}"/>
              </a:ext>
            </a:extLst>
          </p:cNvPr>
          <p:cNvGrpSpPr/>
          <p:nvPr/>
        </p:nvGrpSpPr>
        <p:grpSpPr>
          <a:xfrm>
            <a:off x="8135763" y="1016525"/>
            <a:ext cx="3836541" cy="2296097"/>
            <a:chOff x="174341" y="3837747"/>
            <a:chExt cx="3836541" cy="2296097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705E756D-EEE1-3146-ACA4-F834B63D50E7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3D12E43-5B1B-1D4F-A160-682A1E0396D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AED1645-7171-D14C-9EE1-9947353B902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4565E5C-2A42-034E-A7E2-B4BDB8005606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938E8A08-2FDB-E04A-B595-1323D6EF0186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300F701A-ABBD-F741-A8BD-0AD218421ECB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22C02C0-C87E-2F4D-B687-587F33D1BDEE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15FF3109-634F-3642-867F-B9349291B000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E1CA234-68E3-E440-97E1-32E099B8F4DD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A2761939-31C7-EB4D-ABA8-D0662BFE21BD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4458E1-58A4-B84D-A0C1-D91B9F0E632F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CA64FF5-59F4-374F-90EE-E200CD30C0F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BB046E6-D9B6-F344-82C9-0D73F7F9B62D}"/>
              </a:ext>
            </a:extLst>
          </p:cNvPr>
          <p:cNvGrpSpPr/>
          <p:nvPr/>
        </p:nvGrpSpPr>
        <p:grpSpPr>
          <a:xfrm>
            <a:off x="8135763" y="3752820"/>
            <a:ext cx="3836541" cy="2296097"/>
            <a:chOff x="174341" y="3837747"/>
            <a:chExt cx="3836541" cy="2296097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96C9CBE1-9F97-3640-94B3-D254937D9942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0DAD233-8130-E74B-9E92-8EDB3DE4090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57FF85E8-CA9A-C84E-924F-44A03DDEB7F8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AD5897D4-7E09-0241-9E99-356A0905A7E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689383B-9307-0744-B320-351BA4C92800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8ADFA115-A654-824A-90E6-AE9F748A92C8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D23F138B-4ED1-164D-8EEB-08719BD720BD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7244D2F4-969C-474D-B330-41D80BF6D75D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E7B3002C-3131-444B-A224-A9B6EC7DF2B6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0BE77CD-4500-C542-9FF1-8CD0DB7EFB45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E0B4475-D8CF-3B4B-A0C4-176921D155E5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91BCF4B-0716-D74B-86E9-3944C5EFB712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2A31501-14E6-344B-ADC6-1D6A7EAAD0D0}"/>
              </a:ext>
            </a:extLst>
          </p:cNvPr>
          <p:cNvCxnSpPr>
            <a:cxnSpLocks/>
            <a:stCxn id="137" idx="3"/>
            <a:endCxn id="151" idx="1"/>
          </p:cNvCxnSpPr>
          <p:nvPr/>
        </p:nvCxnSpPr>
        <p:spPr>
          <a:xfrm flipV="1">
            <a:off x="7525830" y="2164574"/>
            <a:ext cx="60993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F820C632-8FC9-D441-A23E-CAAB6FFFE612}"/>
              </a:ext>
            </a:extLst>
          </p:cNvPr>
          <p:cNvCxnSpPr>
            <a:stCxn id="138" idx="3"/>
            <a:endCxn id="164" idx="1"/>
          </p:cNvCxnSpPr>
          <p:nvPr/>
        </p:nvCxnSpPr>
        <p:spPr>
          <a:xfrm>
            <a:off x="7541240" y="3840837"/>
            <a:ext cx="594523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D1A63A8A-DE3B-CC4A-841A-96D9DCFF058D}"/>
              </a:ext>
            </a:extLst>
          </p:cNvPr>
          <p:cNvCxnSpPr>
            <a:stCxn id="48" idx="3"/>
            <a:endCxn id="129" idx="0"/>
          </p:cNvCxnSpPr>
          <p:nvPr/>
        </p:nvCxnSpPr>
        <p:spPr>
          <a:xfrm>
            <a:off x="5674187" y="574755"/>
            <a:ext cx="314134" cy="1881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1D2F013B-AD3C-6744-8462-425D6BD1596D}"/>
              </a:ext>
            </a:extLst>
          </p:cNvPr>
          <p:cNvCxnSpPr>
            <a:stCxn id="55" idx="3"/>
            <a:endCxn id="132" idx="2"/>
          </p:cNvCxnSpPr>
          <p:nvPr/>
        </p:nvCxnSpPr>
        <p:spPr>
          <a:xfrm flipV="1">
            <a:off x="5674188" y="4624350"/>
            <a:ext cx="314132" cy="1967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B5CE59A-6AA9-6C43-ABC5-77F2D63C4590}"/>
              </a:ext>
            </a:extLst>
          </p:cNvPr>
          <p:cNvCxnSpPr>
            <a:cxnSpLocks/>
            <a:stCxn id="9" idx="1"/>
            <a:endCxn id="133" idx="0"/>
          </p:cNvCxnSpPr>
          <p:nvPr/>
        </p:nvCxnSpPr>
        <p:spPr>
          <a:xfrm rot="10800000" flipH="1">
            <a:off x="683140" y="2468823"/>
            <a:ext cx="6536011" cy="534065"/>
          </a:xfrm>
          <a:prstGeom prst="bentConnector4">
            <a:avLst>
              <a:gd name="adj1" fmla="val -3498"/>
              <a:gd name="adj2" fmla="val 542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8F682192-38B5-3C45-A6FD-87C3330DB716}"/>
              </a:ext>
            </a:extLst>
          </p:cNvPr>
          <p:cNvCxnSpPr>
            <a:stCxn id="22" idx="2"/>
            <a:endCxn id="134" idx="2"/>
          </p:cNvCxnSpPr>
          <p:nvPr/>
        </p:nvCxnSpPr>
        <p:spPr>
          <a:xfrm rot="5400000" flipH="1" flipV="1">
            <a:off x="3687850" y="2359636"/>
            <a:ext cx="1201436" cy="5862455"/>
          </a:xfrm>
          <a:prstGeom prst="bentConnector3">
            <a:avLst>
              <a:gd name="adj1" fmla="val -19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3948E92-331C-4F42-A83D-83E0B28A8078}"/>
              </a:ext>
            </a:extLst>
          </p:cNvPr>
          <p:cNvSpPr txBox="1"/>
          <p:nvPr/>
        </p:nvSpPr>
        <p:spPr>
          <a:xfrm>
            <a:off x="1831398" y="50663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2A6D110D-5529-2549-B241-2587E62CC904}"/>
              </a:ext>
            </a:extLst>
          </p:cNvPr>
          <p:cNvCxnSpPr>
            <a:cxnSpLocks/>
            <a:stCxn id="96" idx="0"/>
            <a:endCxn id="98" idx="3"/>
          </p:cNvCxnSpPr>
          <p:nvPr/>
        </p:nvCxnSpPr>
        <p:spPr>
          <a:xfrm rot="5400000" flipH="1" flipV="1">
            <a:off x="2368057" y="492823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삼각형 97">
            <a:extLst>
              <a:ext uri="{FF2B5EF4-FFF2-40B4-BE49-F238E27FC236}">
                <a16:creationId xmlns:a16="http://schemas.microsoft.com/office/drawing/2014/main" id="{F5E3A008-D97D-1943-B3B3-BB46BA557B4A}"/>
              </a:ext>
            </a:extLst>
          </p:cNvPr>
          <p:cNvSpPr/>
          <p:nvPr/>
        </p:nvSpPr>
        <p:spPr>
          <a:xfrm rot="5400000">
            <a:off x="2506913" y="503441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1F23A2-332F-4348-A1C3-EB7E5AE95384}"/>
              </a:ext>
            </a:extLst>
          </p:cNvPr>
          <p:cNvSpPr txBox="1"/>
          <p:nvPr/>
        </p:nvSpPr>
        <p:spPr>
          <a:xfrm>
            <a:off x="1841445" y="54672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B0BF53C3-6715-9049-9C31-550029613A23}"/>
              </a:ext>
            </a:extLst>
          </p:cNvPr>
          <p:cNvCxnSpPr>
            <a:cxnSpLocks/>
            <a:stCxn id="99" idx="0"/>
            <a:endCxn id="101" idx="3"/>
          </p:cNvCxnSpPr>
          <p:nvPr/>
        </p:nvCxnSpPr>
        <p:spPr>
          <a:xfrm rot="5400000" flipH="1" flipV="1">
            <a:off x="2368960" y="53199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삼각형 100">
            <a:extLst>
              <a:ext uri="{FF2B5EF4-FFF2-40B4-BE49-F238E27FC236}">
                <a16:creationId xmlns:a16="http://schemas.microsoft.com/office/drawing/2014/main" id="{65AD4821-0C26-2C41-BFCB-133B4DBC9930}"/>
              </a:ext>
            </a:extLst>
          </p:cNvPr>
          <p:cNvSpPr/>
          <p:nvPr/>
        </p:nvSpPr>
        <p:spPr>
          <a:xfrm rot="5400000">
            <a:off x="2516960" y="54170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47AE65B-731A-0B42-86E2-68F01FCE2A57}"/>
              </a:ext>
            </a:extLst>
          </p:cNvPr>
          <p:cNvSpPr txBox="1"/>
          <p:nvPr/>
        </p:nvSpPr>
        <p:spPr>
          <a:xfrm>
            <a:off x="1841444" y="58195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8CF457BD-7FC1-174E-8035-C7395DC69561}"/>
              </a:ext>
            </a:extLst>
          </p:cNvPr>
          <p:cNvCxnSpPr>
            <a:cxnSpLocks/>
            <a:stCxn id="102" idx="0"/>
            <a:endCxn id="104" idx="3"/>
          </p:cNvCxnSpPr>
          <p:nvPr/>
        </p:nvCxnSpPr>
        <p:spPr>
          <a:xfrm rot="5400000" flipH="1" flipV="1">
            <a:off x="2368959" y="56722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삼각형 103">
            <a:extLst>
              <a:ext uri="{FF2B5EF4-FFF2-40B4-BE49-F238E27FC236}">
                <a16:creationId xmlns:a16="http://schemas.microsoft.com/office/drawing/2014/main" id="{2ED12D90-7E19-224B-A9E9-85BA2C9E83E5}"/>
              </a:ext>
            </a:extLst>
          </p:cNvPr>
          <p:cNvSpPr/>
          <p:nvPr/>
        </p:nvSpPr>
        <p:spPr>
          <a:xfrm rot="5400000">
            <a:off x="2516959" y="57692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DDC852-7AFE-7849-80E9-89BE26D62F98}"/>
              </a:ext>
            </a:extLst>
          </p:cNvPr>
          <p:cNvSpPr txBox="1"/>
          <p:nvPr/>
        </p:nvSpPr>
        <p:spPr>
          <a:xfrm>
            <a:off x="1841444" y="473543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0B752664-5301-8545-8DB5-6D943392A84A}"/>
              </a:ext>
            </a:extLst>
          </p:cNvPr>
          <p:cNvCxnSpPr>
            <a:cxnSpLocks/>
            <a:stCxn id="105" idx="0"/>
            <a:endCxn id="107" idx="3"/>
          </p:cNvCxnSpPr>
          <p:nvPr/>
        </p:nvCxnSpPr>
        <p:spPr>
          <a:xfrm rot="5400000" flipH="1" flipV="1">
            <a:off x="2368959" y="458812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삼각형 106">
            <a:extLst>
              <a:ext uri="{FF2B5EF4-FFF2-40B4-BE49-F238E27FC236}">
                <a16:creationId xmlns:a16="http://schemas.microsoft.com/office/drawing/2014/main" id="{A640056A-131D-844D-BCEE-51EB3209E85E}"/>
              </a:ext>
            </a:extLst>
          </p:cNvPr>
          <p:cNvSpPr/>
          <p:nvPr/>
        </p:nvSpPr>
        <p:spPr>
          <a:xfrm rot="5400000">
            <a:off x="2516959" y="468516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937F50C-262C-6D4B-BB6F-7D8EB066F46F}"/>
              </a:ext>
            </a:extLst>
          </p:cNvPr>
          <p:cNvSpPr txBox="1"/>
          <p:nvPr/>
        </p:nvSpPr>
        <p:spPr>
          <a:xfrm>
            <a:off x="11303" y="510569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64A79F48-3354-C54C-9ED9-8CB26F1DFB3A}"/>
              </a:ext>
            </a:extLst>
          </p:cNvPr>
          <p:cNvCxnSpPr>
            <a:cxnSpLocks/>
            <a:stCxn id="108" idx="0"/>
            <a:endCxn id="110" idx="3"/>
          </p:cNvCxnSpPr>
          <p:nvPr/>
        </p:nvCxnSpPr>
        <p:spPr>
          <a:xfrm rot="5400000" flipH="1" flipV="1">
            <a:off x="538818" y="495839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삼각형 109">
            <a:extLst>
              <a:ext uri="{FF2B5EF4-FFF2-40B4-BE49-F238E27FC236}">
                <a16:creationId xmlns:a16="http://schemas.microsoft.com/office/drawing/2014/main" id="{892048A5-6F05-C248-92B9-E4D1EBC3D960}"/>
              </a:ext>
            </a:extLst>
          </p:cNvPr>
          <p:cNvSpPr/>
          <p:nvPr/>
        </p:nvSpPr>
        <p:spPr>
          <a:xfrm rot="5400000">
            <a:off x="686818" y="505543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F4669E-CDA4-BE4A-99A6-41F91A3A786A}"/>
              </a:ext>
            </a:extLst>
          </p:cNvPr>
          <p:cNvSpPr txBox="1"/>
          <p:nvPr/>
        </p:nvSpPr>
        <p:spPr>
          <a:xfrm>
            <a:off x="21350" y="548829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2FEA72F5-C263-AE47-8EC7-6EEA31906D9A}"/>
              </a:ext>
            </a:extLst>
          </p:cNvPr>
          <p:cNvCxnSpPr>
            <a:cxnSpLocks/>
            <a:stCxn id="111" idx="0"/>
            <a:endCxn id="113" idx="3"/>
          </p:cNvCxnSpPr>
          <p:nvPr/>
        </p:nvCxnSpPr>
        <p:spPr>
          <a:xfrm rot="5400000" flipH="1" flipV="1">
            <a:off x="548865" y="534098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삼각형 112">
            <a:extLst>
              <a:ext uri="{FF2B5EF4-FFF2-40B4-BE49-F238E27FC236}">
                <a16:creationId xmlns:a16="http://schemas.microsoft.com/office/drawing/2014/main" id="{00DC24AD-9D41-654D-A141-19147F2B7645}"/>
              </a:ext>
            </a:extLst>
          </p:cNvPr>
          <p:cNvSpPr/>
          <p:nvPr/>
        </p:nvSpPr>
        <p:spPr>
          <a:xfrm rot="5400000">
            <a:off x="696865" y="543802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A9F0A2-65E7-C047-989F-99F420785D4A}"/>
              </a:ext>
            </a:extLst>
          </p:cNvPr>
          <p:cNvSpPr txBox="1"/>
          <p:nvPr/>
        </p:nvSpPr>
        <p:spPr>
          <a:xfrm>
            <a:off x="21349" y="584056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503EEE9E-5F5A-E945-A747-27EA3A320B87}"/>
              </a:ext>
            </a:extLst>
          </p:cNvPr>
          <p:cNvCxnSpPr>
            <a:cxnSpLocks/>
            <a:stCxn id="114" idx="0"/>
            <a:endCxn id="116" idx="3"/>
          </p:cNvCxnSpPr>
          <p:nvPr/>
        </p:nvCxnSpPr>
        <p:spPr>
          <a:xfrm rot="5400000" flipH="1" flipV="1">
            <a:off x="548864" y="569326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삼각형 115">
            <a:extLst>
              <a:ext uri="{FF2B5EF4-FFF2-40B4-BE49-F238E27FC236}">
                <a16:creationId xmlns:a16="http://schemas.microsoft.com/office/drawing/2014/main" id="{E19DADAC-547E-1843-ABCD-5B720D73DB5F}"/>
              </a:ext>
            </a:extLst>
          </p:cNvPr>
          <p:cNvSpPr/>
          <p:nvPr/>
        </p:nvSpPr>
        <p:spPr>
          <a:xfrm rot="5400000">
            <a:off x="696864" y="579029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4AE2BEB-0797-9244-AF34-D97CCB7135B8}"/>
              </a:ext>
            </a:extLst>
          </p:cNvPr>
          <p:cNvSpPr txBox="1"/>
          <p:nvPr/>
        </p:nvSpPr>
        <p:spPr>
          <a:xfrm>
            <a:off x="21349" y="475644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84C10BF5-C549-6248-9D37-33427F2F1CF0}"/>
              </a:ext>
            </a:extLst>
          </p:cNvPr>
          <p:cNvCxnSpPr>
            <a:cxnSpLocks/>
            <a:stCxn id="117" idx="0"/>
            <a:endCxn id="119" idx="3"/>
          </p:cNvCxnSpPr>
          <p:nvPr/>
        </p:nvCxnSpPr>
        <p:spPr>
          <a:xfrm rot="5400000" flipH="1" flipV="1">
            <a:off x="548864" y="460914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삼각형 118">
            <a:extLst>
              <a:ext uri="{FF2B5EF4-FFF2-40B4-BE49-F238E27FC236}">
                <a16:creationId xmlns:a16="http://schemas.microsoft.com/office/drawing/2014/main" id="{A4272490-4C2B-F24D-AF35-2253638C1202}"/>
              </a:ext>
            </a:extLst>
          </p:cNvPr>
          <p:cNvSpPr/>
          <p:nvPr/>
        </p:nvSpPr>
        <p:spPr>
          <a:xfrm rot="5400000">
            <a:off x="696864" y="47061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CA3727F-169E-3F4F-8C1C-F1C5D1B8408D}"/>
              </a:ext>
            </a:extLst>
          </p:cNvPr>
          <p:cNvSpPr txBox="1"/>
          <p:nvPr/>
        </p:nvSpPr>
        <p:spPr>
          <a:xfrm>
            <a:off x="7628886" y="500389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595CDEB9-A665-9848-B3CF-193D9403BB90}"/>
              </a:ext>
            </a:extLst>
          </p:cNvPr>
          <p:cNvCxnSpPr>
            <a:cxnSpLocks/>
            <a:stCxn id="120" idx="0"/>
            <a:endCxn id="122" idx="3"/>
          </p:cNvCxnSpPr>
          <p:nvPr/>
        </p:nvCxnSpPr>
        <p:spPr>
          <a:xfrm rot="5400000" flipH="1" flipV="1">
            <a:off x="8156401" y="485659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삼각형 121">
            <a:extLst>
              <a:ext uri="{FF2B5EF4-FFF2-40B4-BE49-F238E27FC236}">
                <a16:creationId xmlns:a16="http://schemas.microsoft.com/office/drawing/2014/main" id="{C83814A0-B15B-5D44-90EB-6F0626535DD8}"/>
              </a:ext>
            </a:extLst>
          </p:cNvPr>
          <p:cNvSpPr/>
          <p:nvPr/>
        </p:nvSpPr>
        <p:spPr>
          <a:xfrm rot="5400000">
            <a:off x="8304401" y="495363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6C76E-C69D-A648-A9B8-32A4EB620475}"/>
              </a:ext>
            </a:extLst>
          </p:cNvPr>
          <p:cNvSpPr txBox="1"/>
          <p:nvPr/>
        </p:nvSpPr>
        <p:spPr>
          <a:xfrm>
            <a:off x="7638933" y="53864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A1AFDB04-D7D6-EC46-B925-19245EF4345D}"/>
              </a:ext>
            </a:extLst>
          </p:cNvPr>
          <p:cNvCxnSpPr>
            <a:cxnSpLocks/>
            <a:stCxn id="123" idx="0"/>
            <a:endCxn id="125" idx="3"/>
          </p:cNvCxnSpPr>
          <p:nvPr/>
        </p:nvCxnSpPr>
        <p:spPr>
          <a:xfrm rot="5400000" flipH="1" flipV="1">
            <a:off x="8166448" y="523919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삼각형 124">
            <a:extLst>
              <a:ext uri="{FF2B5EF4-FFF2-40B4-BE49-F238E27FC236}">
                <a16:creationId xmlns:a16="http://schemas.microsoft.com/office/drawing/2014/main" id="{4E12390D-5211-084F-A46E-01BC0738B143}"/>
              </a:ext>
            </a:extLst>
          </p:cNvPr>
          <p:cNvSpPr/>
          <p:nvPr/>
        </p:nvSpPr>
        <p:spPr>
          <a:xfrm rot="5400000">
            <a:off x="8314448" y="533622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B3DDE6-D301-9B49-B4C1-C62142E2DDCB}"/>
              </a:ext>
            </a:extLst>
          </p:cNvPr>
          <p:cNvSpPr txBox="1"/>
          <p:nvPr/>
        </p:nvSpPr>
        <p:spPr>
          <a:xfrm>
            <a:off x="7638932" y="573876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37CFCA3C-EEEA-954C-A77C-2713B97683EA}"/>
              </a:ext>
            </a:extLst>
          </p:cNvPr>
          <p:cNvCxnSpPr>
            <a:cxnSpLocks/>
            <a:stCxn id="126" idx="0"/>
            <a:endCxn id="140" idx="3"/>
          </p:cNvCxnSpPr>
          <p:nvPr/>
        </p:nvCxnSpPr>
        <p:spPr>
          <a:xfrm rot="5400000" flipH="1" flipV="1">
            <a:off x="8166447" y="559146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삼각형 139">
            <a:extLst>
              <a:ext uri="{FF2B5EF4-FFF2-40B4-BE49-F238E27FC236}">
                <a16:creationId xmlns:a16="http://schemas.microsoft.com/office/drawing/2014/main" id="{37337CCC-04AF-C74B-92E0-2312C8E29D7A}"/>
              </a:ext>
            </a:extLst>
          </p:cNvPr>
          <p:cNvSpPr/>
          <p:nvPr/>
        </p:nvSpPr>
        <p:spPr>
          <a:xfrm rot="5400000">
            <a:off x="8314447" y="56884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A8AC0C0-8579-BF48-BB84-CED347F399A9}"/>
              </a:ext>
            </a:extLst>
          </p:cNvPr>
          <p:cNvSpPr txBox="1"/>
          <p:nvPr/>
        </p:nvSpPr>
        <p:spPr>
          <a:xfrm>
            <a:off x="7638932" y="46546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7C5D8AC-FDA8-3344-BE8A-449EF9DC93BA}"/>
              </a:ext>
            </a:extLst>
          </p:cNvPr>
          <p:cNvCxnSpPr>
            <a:cxnSpLocks/>
            <a:stCxn id="142" idx="0"/>
            <a:endCxn id="172" idx="3"/>
          </p:cNvCxnSpPr>
          <p:nvPr/>
        </p:nvCxnSpPr>
        <p:spPr>
          <a:xfrm rot="5400000" flipH="1" flipV="1">
            <a:off x="8166447" y="45073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삼각형 171">
            <a:extLst>
              <a:ext uri="{FF2B5EF4-FFF2-40B4-BE49-F238E27FC236}">
                <a16:creationId xmlns:a16="http://schemas.microsoft.com/office/drawing/2014/main" id="{838BE26D-A691-644A-99BC-9C277F4F145A}"/>
              </a:ext>
            </a:extLst>
          </p:cNvPr>
          <p:cNvSpPr/>
          <p:nvPr/>
        </p:nvSpPr>
        <p:spPr>
          <a:xfrm rot="5400000">
            <a:off x="8314447" y="46043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8E24CE8-3EBB-0F44-BA80-660E382376BE}"/>
              </a:ext>
            </a:extLst>
          </p:cNvPr>
          <p:cNvSpPr txBox="1"/>
          <p:nvPr/>
        </p:nvSpPr>
        <p:spPr>
          <a:xfrm>
            <a:off x="9448270" y="50853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077CDAE5-F25C-3F4E-9230-E92D0E64338B}"/>
              </a:ext>
            </a:extLst>
          </p:cNvPr>
          <p:cNvCxnSpPr>
            <a:cxnSpLocks/>
            <a:stCxn id="174" idx="0"/>
            <a:endCxn id="177" idx="3"/>
          </p:cNvCxnSpPr>
          <p:nvPr/>
        </p:nvCxnSpPr>
        <p:spPr>
          <a:xfrm rot="5400000" flipH="1" flipV="1">
            <a:off x="9984929" y="4947162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DB9EA1D0-BAB6-4546-B5B4-971CD7491347}"/>
              </a:ext>
            </a:extLst>
          </p:cNvPr>
          <p:cNvSpPr/>
          <p:nvPr/>
        </p:nvSpPr>
        <p:spPr>
          <a:xfrm rot="5400000">
            <a:off x="10123785" y="5053343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3A6C006-6DE2-F847-BBD0-821566B6CC99}"/>
              </a:ext>
            </a:extLst>
          </p:cNvPr>
          <p:cNvSpPr txBox="1"/>
          <p:nvPr/>
        </p:nvSpPr>
        <p:spPr>
          <a:xfrm>
            <a:off x="9458317" y="548620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5F259BFB-58ED-C744-9AC7-76EC9871B7BE}"/>
              </a:ext>
            </a:extLst>
          </p:cNvPr>
          <p:cNvCxnSpPr>
            <a:cxnSpLocks/>
            <a:stCxn id="179" idx="0"/>
            <a:endCxn id="181" idx="3"/>
          </p:cNvCxnSpPr>
          <p:nvPr/>
        </p:nvCxnSpPr>
        <p:spPr>
          <a:xfrm rot="5400000" flipH="1" flipV="1">
            <a:off x="9985832" y="5338902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삼각형 180">
            <a:extLst>
              <a:ext uri="{FF2B5EF4-FFF2-40B4-BE49-F238E27FC236}">
                <a16:creationId xmlns:a16="http://schemas.microsoft.com/office/drawing/2014/main" id="{4730F618-D852-2343-A187-3097D1CB00E9}"/>
              </a:ext>
            </a:extLst>
          </p:cNvPr>
          <p:cNvSpPr/>
          <p:nvPr/>
        </p:nvSpPr>
        <p:spPr>
          <a:xfrm rot="5400000">
            <a:off x="10133832" y="543593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14CA910-7402-1346-938D-1062D726F4F4}"/>
              </a:ext>
            </a:extLst>
          </p:cNvPr>
          <p:cNvSpPr txBox="1"/>
          <p:nvPr/>
        </p:nvSpPr>
        <p:spPr>
          <a:xfrm>
            <a:off x="9458316" y="583847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5" name="꺾인 연결선[E] 184">
            <a:extLst>
              <a:ext uri="{FF2B5EF4-FFF2-40B4-BE49-F238E27FC236}">
                <a16:creationId xmlns:a16="http://schemas.microsoft.com/office/drawing/2014/main" id="{31DD89CA-727F-7043-8B6F-AFB3203959C8}"/>
              </a:ext>
            </a:extLst>
          </p:cNvPr>
          <p:cNvCxnSpPr>
            <a:cxnSpLocks/>
            <a:stCxn id="183" idx="0"/>
            <a:endCxn id="186" idx="3"/>
          </p:cNvCxnSpPr>
          <p:nvPr/>
        </p:nvCxnSpPr>
        <p:spPr>
          <a:xfrm rot="5400000" flipH="1" flipV="1">
            <a:off x="9985831" y="569117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삼각형 185">
            <a:extLst>
              <a:ext uri="{FF2B5EF4-FFF2-40B4-BE49-F238E27FC236}">
                <a16:creationId xmlns:a16="http://schemas.microsoft.com/office/drawing/2014/main" id="{7524C34D-B1EE-BD4B-853F-1A8ACBB40382}"/>
              </a:ext>
            </a:extLst>
          </p:cNvPr>
          <p:cNvSpPr/>
          <p:nvPr/>
        </p:nvSpPr>
        <p:spPr>
          <a:xfrm rot="5400000">
            <a:off x="10133831" y="578821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8BB51C-629F-BD41-9F6D-68BB11B63FEE}"/>
              </a:ext>
            </a:extLst>
          </p:cNvPr>
          <p:cNvSpPr txBox="1"/>
          <p:nvPr/>
        </p:nvSpPr>
        <p:spPr>
          <a:xfrm>
            <a:off x="9458316" y="47543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437778-9E17-F94A-8045-09D357292BC5}"/>
              </a:ext>
            </a:extLst>
          </p:cNvPr>
          <p:cNvCxnSpPr>
            <a:cxnSpLocks/>
            <a:stCxn id="187" idx="0"/>
            <a:endCxn id="189" idx="3"/>
          </p:cNvCxnSpPr>
          <p:nvPr/>
        </p:nvCxnSpPr>
        <p:spPr>
          <a:xfrm rot="5400000" flipH="1" flipV="1">
            <a:off x="9985831" y="4607057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삼각형 188">
            <a:extLst>
              <a:ext uri="{FF2B5EF4-FFF2-40B4-BE49-F238E27FC236}">
                <a16:creationId xmlns:a16="http://schemas.microsoft.com/office/drawing/2014/main" id="{037DE50C-F108-8744-898D-5AB4AE01F353}"/>
              </a:ext>
            </a:extLst>
          </p:cNvPr>
          <p:cNvSpPr/>
          <p:nvPr/>
        </p:nvSpPr>
        <p:spPr>
          <a:xfrm rot="5400000">
            <a:off x="10133831" y="470409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7505394-548D-4F4F-B815-53408DD7ADCD}"/>
              </a:ext>
            </a:extLst>
          </p:cNvPr>
          <p:cNvSpPr txBox="1"/>
          <p:nvPr/>
        </p:nvSpPr>
        <p:spPr>
          <a:xfrm>
            <a:off x="7628886" y="2353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129F9FF5-E35E-6F4B-B192-1A6BB6773999}"/>
              </a:ext>
            </a:extLst>
          </p:cNvPr>
          <p:cNvCxnSpPr>
            <a:cxnSpLocks/>
            <a:stCxn id="190" idx="0"/>
            <a:endCxn id="193" idx="3"/>
          </p:cNvCxnSpPr>
          <p:nvPr/>
        </p:nvCxnSpPr>
        <p:spPr>
          <a:xfrm rot="5400000" flipH="1" flipV="1">
            <a:off x="8156401" y="22063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삼각형 192">
            <a:extLst>
              <a:ext uri="{FF2B5EF4-FFF2-40B4-BE49-F238E27FC236}">
                <a16:creationId xmlns:a16="http://schemas.microsoft.com/office/drawing/2014/main" id="{C3911173-DAF6-2F48-B909-1E909A815C3A}"/>
              </a:ext>
            </a:extLst>
          </p:cNvPr>
          <p:cNvSpPr/>
          <p:nvPr/>
        </p:nvSpPr>
        <p:spPr>
          <a:xfrm rot="5400000">
            <a:off x="8304401" y="23034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584A72E-9775-9444-9AB2-50700698C41E}"/>
              </a:ext>
            </a:extLst>
          </p:cNvPr>
          <p:cNvSpPr txBox="1"/>
          <p:nvPr/>
        </p:nvSpPr>
        <p:spPr>
          <a:xfrm>
            <a:off x="7638933" y="27362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B7235337-C3EB-DE4B-9770-6E612CF7601E}"/>
              </a:ext>
            </a:extLst>
          </p:cNvPr>
          <p:cNvCxnSpPr>
            <a:cxnSpLocks/>
            <a:stCxn id="194" idx="0"/>
            <a:endCxn id="196" idx="3"/>
          </p:cNvCxnSpPr>
          <p:nvPr/>
        </p:nvCxnSpPr>
        <p:spPr>
          <a:xfrm rot="5400000" flipH="1" flipV="1">
            <a:off x="8166448" y="258897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삼각형 195">
            <a:extLst>
              <a:ext uri="{FF2B5EF4-FFF2-40B4-BE49-F238E27FC236}">
                <a16:creationId xmlns:a16="http://schemas.microsoft.com/office/drawing/2014/main" id="{E50BC61F-5CC7-D041-8D9E-B395EE6E2EC8}"/>
              </a:ext>
            </a:extLst>
          </p:cNvPr>
          <p:cNvSpPr/>
          <p:nvPr/>
        </p:nvSpPr>
        <p:spPr>
          <a:xfrm rot="5400000">
            <a:off x="8314448" y="268600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F928BA7-CD12-A84F-B182-18146A13A750}"/>
              </a:ext>
            </a:extLst>
          </p:cNvPr>
          <p:cNvSpPr txBox="1"/>
          <p:nvPr/>
        </p:nvSpPr>
        <p:spPr>
          <a:xfrm>
            <a:off x="7638932" y="308854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2A0EB102-DE7C-5443-9746-553FD91CB7E3}"/>
              </a:ext>
            </a:extLst>
          </p:cNvPr>
          <p:cNvCxnSpPr>
            <a:cxnSpLocks/>
            <a:stCxn id="197" idx="0"/>
            <a:endCxn id="199" idx="3"/>
          </p:cNvCxnSpPr>
          <p:nvPr/>
        </p:nvCxnSpPr>
        <p:spPr>
          <a:xfrm rot="5400000" flipH="1" flipV="1">
            <a:off x="8166447" y="294124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삼각형 198">
            <a:extLst>
              <a:ext uri="{FF2B5EF4-FFF2-40B4-BE49-F238E27FC236}">
                <a16:creationId xmlns:a16="http://schemas.microsoft.com/office/drawing/2014/main" id="{6D097EDF-B450-DD40-92AF-0DAEBFF15F7C}"/>
              </a:ext>
            </a:extLst>
          </p:cNvPr>
          <p:cNvSpPr/>
          <p:nvPr/>
        </p:nvSpPr>
        <p:spPr>
          <a:xfrm rot="5400000">
            <a:off x="8314447" y="303827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466FF79-FB76-4C48-9B85-F181870CFC33}"/>
              </a:ext>
            </a:extLst>
          </p:cNvPr>
          <p:cNvSpPr txBox="1"/>
          <p:nvPr/>
        </p:nvSpPr>
        <p:spPr>
          <a:xfrm>
            <a:off x="7638932" y="200442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1" name="꺾인 연결선[E] 200">
            <a:extLst>
              <a:ext uri="{FF2B5EF4-FFF2-40B4-BE49-F238E27FC236}">
                <a16:creationId xmlns:a16="http://schemas.microsoft.com/office/drawing/2014/main" id="{487E6117-7665-4A43-8BC6-FC7549E5C431}"/>
              </a:ext>
            </a:extLst>
          </p:cNvPr>
          <p:cNvCxnSpPr>
            <a:cxnSpLocks/>
            <a:stCxn id="200" idx="0"/>
            <a:endCxn id="202" idx="3"/>
          </p:cNvCxnSpPr>
          <p:nvPr/>
        </p:nvCxnSpPr>
        <p:spPr>
          <a:xfrm rot="5400000" flipH="1" flipV="1">
            <a:off x="8166447" y="185712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삼각형 201">
            <a:extLst>
              <a:ext uri="{FF2B5EF4-FFF2-40B4-BE49-F238E27FC236}">
                <a16:creationId xmlns:a16="http://schemas.microsoft.com/office/drawing/2014/main" id="{D44CD024-56F1-BF4C-88A9-DD7FCF1D9AEC}"/>
              </a:ext>
            </a:extLst>
          </p:cNvPr>
          <p:cNvSpPr/>
          <p:nvPr/>
        </p:nvSpPr>
        <p:spPr>
          <a:xfrm rot="5400000">
            <a:off x="8314447" y="195416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D70F181-1D40-E843-BFE1-959DCC8C69C5}"/>
              </a:ext>
            </a:extLst>
          </p:cNvPr>
          <p:cNvSpPr txBox="1"/>
          <p:nvPr/>
        </p:nvSpPr>
        <p:spPr>
          <a:xfrm>
            <a:off x="9438224" y="234453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FFB16FCC-CCA2-3343-B987-BD5D717A3F29}"/>
              </a:ext>
            </a:extLst>
          </p:cNvPr>
          <p:cNvCxnSpPr>
            <a:cxnSpLocks/>
            <a:stCxn id="203" idx="0"/>
            <a:endCxn id="205" idx="3"/>
          </p:cNvCxnSpPr>
          <p:nvPr/>
        </p:nvCxnSpPr>
        <p:spPr>
          <a:xfrm rot="5400000" flipH="1" flipV="1">
            <a:off x="9974883" y="220637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삼각형 204">
            <a:extLst>
              <a:ext uri="{FF2B5EF4-FFF2-40B4-BE49-F238E27FC236}">
                <a16:creationId xmlns:a16="http://schemas.microsoft.com/office/drawing/2014/main" id="{5EEE7B77-4E5C-EA48-9F6A-EB087DCF8CE9}"/>
              </a:ext>
            </a:extLst>
          </p:cNvPr>
          <p:cNvSpPr/>
          <p:nvPr/>
        </p:nvSpPr>
        <p:spPr>
          <a:xfrm rot="5400000">
            <a:off x="10113739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CDD6FD8-295A-AC43-B17F-066D9C198CC9}"/>
              </a:ext>
            </a:extLst>
          </p:cNvPr>
          <p:cNvSpPr txBox="1"/>
          <p:nvPr/>
        </p:nvSpPr>
        <p:spPr>
          <a:xfrm>
            <a:off x="9448271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FCD3BFF6-3EED-7B40-8BBC-2B28CC000A42}"/>
              </a:ext>
            </a:extLst>
          </p:cNvPr>
          <p:cNvCxnSpPr>
            <a:cxnSpLocks/>
            <a:stCxn id="206" idx="0"/>
            <a:endCxn id="208" idx="3"/>
          </p:cNvCxnSpPr>
          <p:nvPr/>
        </p:nvCxnSpPr>
        <p:spPr>
          <a:xfrm rot="5400000" flipH="1" flipV="1">
            <a:off x="9975786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삼각형 207">
            <a:extLst>
              <a:ext uri="{FF2B5EF4-FFF2-40B4-BE49-F238E27FC236}">
                <a16:creationId xmlns:a16="http://schemas.microsoft.com/office/drawing/2014/main" id="{C519D242-60C7-9D48-B1AD-68FC4D51D84B}"/>
              </a:ext>
            </a:extLst>
          </p:cNvPr>
          <p:cNvSpPr/>
          <p:nvPr/>
        </p:nvSpPr>
        <p:spPr>
          <a:xfrm rot="5400000">
            <a:off x="10123786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BC46C5B-E06D-1547-92FF-C4733D6B75C1}"/>
              </a:ext>
            </a:extLst>
          </p:cNvPr>
          <p:cNvSpPr txBox="1"/>
          <p:nvPr/>
        </p:nvSpPr>
        <p:spPr>
          <a:xfrm>
            <a:off x="9448270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B133955E-BEDE-6944-9F1D-2091A0ECD736}"/>
              </a:ext>
            </a:extLst>
          </p:cNvPr>
          <p:cNvCxnSpPr>
            <a:cxnSpLocks/>
            <a:stCxn id="209" idx="0"/>
            <a:endCxn id="211" idx="3"/>
          </p:cNvCxnSpPr>
          <p:nvPr/>
        </p:nvCxnSpPr>
        <p:spPr>
          <a:xfrm rot="5400000" flipH="1" flipV="1">
            <a:off x="9975785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삼각형 210">
            <a:extLst>
              <a:ext uri="{FF2B5EF4-FFF2-40B4-BE49-F238E27FC236}">
                <a16:creationId xmlns:a16="http://schemas.microsoft.com/office/drawing/2014/main" id="{0A896E53-30CC-1441-967C-4EC89B68E942}"/>
              </a:ext>
            </a:extLst>
          </p:cNvPr>
          <p:cNvSpPr/>
          <p:nvPr/>
        </p:nvSpPr>
        <p:spPr>
          <a:xfrm rot="5400000">
            <a:off x="10123785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C4940B0-3FAA-964F-8347-22C1C73BD134}"/>
              </a:ext>
            </a:extLst>
          </p:cNvPr>
          <p:cNvSpPr txBox="1"/>
          <p:nvPr/>
        </p:nvSpPr>
        <p:spPr>
          <a:xfrm>
            <a:off x="9448270" y="201357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29DCFD39-CFCB-A647-BD17-AAA066CD7424}"/>
              </a:ext>
            </a:extLst>
          </p:cNvPr>
          <p:cNvCxnSpPr>
            <a:cxnSpLocks/>
            <a:stCxn id="212" idx="0"/>
            <a:endCxn id="214" idx="3"/>
          </p:cNvCxnSpPr>
          <p:nvPr/>
        </p:nvCxnSpPr>
        <p:spPr>
          <a:xfrm rot="5400000" flipH="1" flipV="1">
            <a:off x="9975785" y="186626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삼각형 213">
            <a:extLst>
              <a:ext uri="{FF2B5EF4-FFF2-40B4-BE49-F238E27FC236}">
                <a16:creationId xmlns:a16="http://schemas.microsoft.com/office/drawing/2014/main" id="{DF954404-F9CA-6745-B0B4-FBBF2CDEC54C}"/>
              </a:ext>
            </a:extLst>
          </p:cNvPr>
          <p:cNvSpPr/>
          <p:nvPr/>
        </p:nvSpPr>
        <p:spPr>
          <a:xfrm rot="5400000">
            <a:off x="10123785" y="196330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7E383-5AAA-5B4C-9C60-965D13835196}"/>
              </a:ext>
            </a:extLst>
          </p:cNvPr>
          <p:cNvGrpSpPr/>
          <p:nvPr/>
        </p:nvGrpSpPr>
        <p:grpSpPr>
          <a:xfrm>
            <a:off x="21349" y="1016525"/>
            <a:ext cx="4328229" cy="2328145"/>
            <a:chOff x="21349" y="1016525"/>
            <a:chExt cx="4328229" cy="23281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AEDFF3-E9FD-1E4A-8879-4660063F62BA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0E6BE7F-5F66-E544-8D52-6AB0391B312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6977F5D-DA3D-B249-8716-0F7153F3746F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9D539DC-48E6-5142-9ED1-0D268F292B3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D8E7771-3353-F44A-A08A-02799BD7E27E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F7A2C5C-050E-A543-84BF-30397CB5FCD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174341" y="3837747"/>
                  <a:chExt cx="3836541" cy="2296097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B1FFBBE-7656-BF45-90E9-FC543CDC790F}"/>
                      </a:ext>
                    </a:extLst>
                  </p:cNvPr>
                  <p:cNvGrpSpPr/>
                  <p:nvPr/>
                </p:nvGrpSpPr>
                <p:grpSpPr>
                  <a:xfrm>
                    <a:off x="174341" y="3837747"/>
                    <a:ext cx="3836541" cy="2296097"/>
                    <a:chOff x="2099394" y="692073"/>
                    <a:chExt cx="3836541" cy="2296097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89CEB64E-070D-4643-A4BC-E240C83E2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42110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valid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12A5E480-28FC-7C41-A2BE-845C45DD9A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797796"/>
                      <a:ext cx="1206905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replace_occured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D755BD40-7558-E94F-97D1-0F5ACF4BD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9498" y="2526035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DBE6AFA3-0F72-BE4E-8226-4B11145CC2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2192" y="1057943"/>
                      <a:ext cx="1815833" cy="1872849"/>
                      <a:chOff x="4002191" y="1494820"/>
                      <a:chExt cx="1815833" cy="1872849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E88F2696-88A6-8245-A42F-F8B3970182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186267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3" name="직사각형 12">
                        <a:extLst>
                          <a:ext uri="{FF2B5EF4-FFF2-40B4-BE49-F238E27FC236}">
                            <a16:creationId xmlns:a16="http://schemas.microsoft.com/office/drawing/2014/main" id="{7890186C-6FC1-6E45-83E1-F1DD3049D1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2191" y="1494820"/>
                        <a:ext cx="1815833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44CAA6F5-A724-6346-B9A3-28B72BEB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1338" y="2237819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fine_ts</a:t>
                        </a:r>
                        <a:r>
                          <a:rPr kumimoji="1" lang="en-US" altLang="ko-Kore-KR" sz="1100" dirty="0"/>
                          <a:t>[2:0]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9BF7901F-AD98-B94A-A466-EC0182B6E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60767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B16D36A6-E316-3941-9790-2659B733A0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98081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C1ED94A3-B183-8045-87B3-7F7891B47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4" y="692073"/>
                      <a:ext cx="3836541" cy="22960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input[node1]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26E47EC3-83C6-BA4E-A716-61A402543724}"/>
                      </a:ext>
                    </a:extLst>
                  </p:cNvPr>
                  <p:cNvSpPr/>
                  <p:nvPr/>
                </p:nvSpPr>
                <p:spPr>
                  <a:xfrm>
                    <a:off x="352072" y="5306917"/>
                    <a:ext cx="1692628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nondata_replace_occured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82AD13B-C763-FF4A-873A-CF88BD9016F9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37" name="꺾인 연결선[E] 236">
                  <a:extLst>
                    <a:ext uri="{FF2B5EF4-FFF2-40B4-BE49-F238E27FC236}">
                      <a16:creationId xmlns:a16="http://schemas.microsoft.com/office/drawing/2014/main" id="{53385265-8042-1542-805E-70D3F3381FB6}"/>
                    </a:ext>
                  </a:extLst>
                </p:cNvPr>
                <p:cNvCxnSpPr>
                  <a:cxnSpLocks/>
                  <a:stCxn id="236" idx="0"/>
                  <a:endCxn id="23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삼각형 237">
                  <a:extLst>
                    <a:ext uri="{FF2B5EF4-FFF2-40B4-BE49-F238E27FC236}">
                      <a16:creationId xmlns:a16="http://schemas.microsoft.com/office/drawing/2014/main" id="{A4DC578B-380B-394E-A8ED-019DFE5ED623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216" name="꺾인 연결선[E] 215">
                <a:extLst>
                  <a:ext uri="{FF2B5EF4-FFF2-40B4-BE49-F238E27FC236}">
                    <a16:creationId xmlns:a16="http://schemas.microsoft.com/office/drawing/2014/main" id="{8C3AEDD8-A8D9-B443-8A54-FB2F1BA2E554}"/>
                  </a:ext>
                </a:extLst>
              </p:cNvPr>
              <p:cNvCxnSpPr>
                <a:cxnSpLocks/>
                <a:stCxn id="215" idx="0"/>
                <a:endCxn id="217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삼각형 216">
                <a:extLst>
                  <a:ext uri="{FF2B5EF4-FFF2-40B4-BE49-F238E27FC236}">
                    <a16:creationId xmlns:a16="http://schemas.microsoft.com/office/drawing/2014/main" id="{D59DAA68-83CC-8643-918D-B8BD960470F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9" name="꺾인 연결선[E] 218">
                <a:extLst>
                  <a:ext uri="{FF2B5EF4-FFF2-40B4-BE49-F238E27FC236}">
                    <a16:creationId xmlns:a16="http://schemas.microsoft.com/office/drawing/2014/main" id="{144BE6AA-A887-4042-BBFE-AB76ACD2D715}"/>
                  </a:ext>
                </a:extLst>
              </p:cNvPr>
              <p:cNvCxnSpPr>
                <a:cxnSpLocks/>
                <a:stCxn id="218" idx="0"/>
                <a:endCxn id="220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삼각형 219">
                <a:extLst>
                  <a:ext uri="{FF2B5EF4-FFF2-40B4-BE49-F238E27FC236}">
                    <a16:creationId xmlns:a16="http://schemas.microsoft.com/office/drawing/2014/main" id="{1D108B36-5916-814B-8E3E-6E2BE54831AD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0AE9EE73-4109-5044-925C-AE3173F175C9}"/>
                  </a:ext>
                </a:extLst>
              </p:cNvPr>
              <p:cNvCxnSpPr>
                <a:cxnSpLocks/>
                <a:stCxn id="224" idx="0"/>
                <a:endCxn id="22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103A0F2-6C76-E747-B910-D2C9BD18EEF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E532A35-6288-FC48-AFE1-F186A4EA10FB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2" name="꺾인 연결선[E] 221">
              <a:extLst>
                <a:ext uri="{FF2B5EF4-FFF2-40B4-BE49-F238E27FC236}">
                  <a16:creationId xmlns:a16="http://schemas.microsoft.com/office/drawing/2014/main" id="{13A7C95A-2764-224A-B365-1F174DEFB7F0}"/>
                </a:ext>
              </a:extLst>
            </p:cNvPr>
            <p:cNvCxnSpPr>
              <a:cxnSpLocks/>
              <a:stCxn id="221" idx="0"/>
              <a:endCxn id="223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삼각형 222">
              <a:extLst>
                <a:ext uri="{FF2B5EF4-FFF2-40B4-BE49-F238E27FC236}">
                  <a16:creationId xmlns:a16="http://schemas.microsoft.com/office/drawing/2014/main" id="{32646550-FA45-A647-AABA-8CD2661F72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51E955B8-DAE9-4747-972D-DAEE2E525064}"/>
              </a:ext>
            </a:extLst>
          </p:cNvPr>
          <p:cNvSpPr txBox="1"/>
          <p:nvPr/>
        </p:nvSpPr>
        <p:spPr>
          <a:xfrm>
            <a:off x="11303" y="23628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BBA20A94-4C72-F149-81B7-C7BF38129ACD}"/>
              </a:ext>
            </a:extLst>
          </p:cNvPr>
          <p:cNvCxnSpPr>
            <a:cxnSpLocks/>
            <a:stCxn id="227" idx="0"/>
            <a:endCxn id="229" idx="3"/>
          </p:cNvCxnSpPr>
          <p:nvPr/>
        </p:nvCxnSpPr>
        <p:spPr>
          <a:xfrm rot="5400000" flipH="1" flipV="1">
            <a:off x="538818" y="2215518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DEACC421-A149-8A42-91ED-B2DABA39A818}"/>
              </a:ext>
            </a:extLst>
          </p:cNvPr>
          <p:cNvSpPr txBox="1"/>
          <p:nvPr/>
        </p:nvSpPr>
        <p:spPr>
          <a:xfrm>
            <a:off x="21350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CBBDB9B0-F749-E14B-AA0C-507113F3B7A7}"/>
              </a:ext>
            </a:extLst>
          </p:cNvPr>
          <p:cNvCxnSpPr>
            <a:cxnSpLocks/>
            <a:stCxn id="230" idx="0"/>
            <a:endCxn id="232" idx="3"/>
          </p:cNvCxnSpPr>
          <p:nvPr/>
        </p:nvCxnSpPr>
        <p:spPr>
          <a:xfrm rot="5400000" flipH="1" flipV="1">
            <a:off x="548865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DE46DE6A-9B57-EF4D-995D-7F577C173ED9}"/>
              </a:ext>
            </a:extLst>
          </p:cNvPr>
          <p:cNvSpPr txBox="1"/>
          <p:nvPr/>
        </p:nvSpPr>
        <p:spPr>
          <a:xfrm>
            <a:off x="21349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C65933E2-37DA-814E-9A97-DBF6A770953E}"/>
              </a:ext>
            </a:extLst>
          </p:cNvPr>
          <p:cNvCxnSpPr>
            <a:cxnSpLocks/>
            <a:stCxn id="233" idx="0"/>
            <a:endCxn id="235" idx="3"/>
          </p:cNvCxnSpPr>
          <p:nvPr/>
        </p:nvCxnSpPr>
        <p:spPr>
          <a:xfrm rot="5400000" flipH="1" flipV="1">
            <a:off x="548864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삼각형 228">
            <a:extLst>
              <a:ext uri="{FF2B5EF4-FFF2-40B4-BE49-F238E27FC236}">
                <a16:creationId xmlns:a16="http://schemas.microsoft.com/office/drawing/2014/main" id="{AE184550-0AF5-FB4B-BA65-DBA3C8473069}"/>
              </a:ext>
            </a:extLst>
          </p:cNvPr>
          <p:cNvSpPr/>
          <p:nvPr/>
        </p:nvSpPr>
        <p:spPr>
          <a:xfrm rot="5400000">
            <a:off x="686818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2" name="삼각형 231">
            <a:extLst>
              <a:ext uri="{FF2B5EF4-FFF2-40B4-BE49-F238E27FC236}">
                <a16:creationId xmlns:a16="http://schemas.microsoft.com/office/drawing/2014/main" id="{1E091932-753F-994F-8B69-D7C3B7876E58}"/>
              </a:ext>
            </a:extLst>
          </p:cNvPr>
          <p:cNvSpPr/>
          <p:nvPr/>
        </p:nvSpPr>
        <p:spPr>
          <a:xfrm rot="5400000">
            <a:off x="696865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5" name="삼각형 234">
            <a:extLst>
              <a:ext uri="{FF2B5EF4-FFF2-40B4-BE49-F238E27FC236}">
                <a16:creationId xmlns:a16="http://schemas.microsoft.com/office/drawing/2014/main" id="{A1820FCE-40AF-664B-AB3A-9F582147464B}"/>
              </a:ext>
            </a:extLst>
          </p:cNvPr>
          <p:cNvSpPr/>
          <p:nvPr/>
        </p:nvSpPr>
        <p:spPr>
          <a:xfrm rot="5400000">
            <a:off x="696864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CA8C057-5FA3-D44D-98E3-E231C96E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8F14E156-A913-E44B-AC2B-87C2CF22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E439829F-5117-8347-970F-98FE6F6E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268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822F79C-4D6A-244E-A74A-93E57729B67C}"/>
              </a:ext>
            </a:extLst>
          </p:cNvPr>
          <p:cNvGrpSpPr/>
          <p:nvPr/>
        </p:nvGrpSpPr>
        <p:grpSpPr>
          <a:xfrm rot="16200000">
            <a:off x="8810937" y="1811478"/>
            <a:ext cx="445934" cy="291600"/>
            <a:chOff x="4747737" y="4069123"/>
            <a:chExt cx="445934" cy="2903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9FAE23-109B-C84F-8A87-674245B6192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7" name="지연 6">
                <a:extLst>
                  <a:ext uri="{FF2B5EF4-FFF2-40B4-BE49-F238E27FC236}">
                    <a16:creationId xmlns:a16="http://schemas.microsoft.com/office/drawing/2014/main" id="{634D6ED5-B760-594E-A63D-A99BE273652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3DB0499-D0CC-7546-803F-456741E0069A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E229213-3E98-1B4F-AFD3-3A7E93A3746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95CFC65-A6E7-8045-A8EB-5651D3B0D32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F64A940-09CD-BA44-BF33-9765B1124DB5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>
            <a:off x="4475473" y="534747"/>
            <a:ext cx="4649456" cy="1199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98761F84-48C1-F845-99A3-06143CE7CB81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>
            <a:off x="4453899" y="1524195"/>
            <a:ext cx="4490756" cy="2114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5E369E-34DF-AF48-9B47-323AA11B4C38}"/>
              </a:ext>
            </a:extLst>
          </p:cNvPr>
          <p:cNvGrpSpPr/>
          <p:nvPr/>
        </p:nvGrpSpPr>
        <p:grpSpPr>
          <a:xfrm rot="5400000">
            <a:off x="3647595" y="1172774"/>
            <a:ext cx="909766" cy="702841"/>
            <a:chOff x="2883371" y="5392849"/>
            <a:chExt cx="962915" cy="702841"/>
          </a:xfrm>
        </p:grpSpPr>
        <p:sp>
          <p:nvSpPr>
            <p:cNvPr id="13" name="사다리꼴[T] 12">
              <a:extLst>
                <a:ext uri="{FF2B5EF4-FFF2-40B4-BE49-F238E27FC236}">
                  <a16:creationId xmlns:a16="http://schemas.microsoft.com/office/drawing/2014/main" id="{61A64CBC-2411-FB46-9164-485EBE1F4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6DA67AAB-B189-2846-8B3E-4942F931EDD3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AB009A4-F394-5943-A92D-03986DC8029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705467F-F412-324D-812C-6297C21582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7C2069-D988-4C4D-B4F8-9047F9298387}"/>
              </a:ext>
            </a:extLst>
          </p:cNvPr>
          <p:cNvGrpSpPr/>
          <p:nvPr/>
        </p:nvGrpSpPr>
        <p:grpSpPr>
          <a:xfrm rot="5400000">
            <a:off x="3669169" y="183326"/>
            <a:ext cx="909766" cy="702841"/>
            <a:chOff x="2883371" y="5392849"/>
            <a:chExt cx="962915" cy="702841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FD228C3B-24CD-1E4B-A686-815CD5F746F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674FBD85-D50D-164D-87D4-84539C75F74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4D3853-A1E7-8543-AED2-01CFFFA22D7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9ADB35C-2C40-2242-8900-539CF2F01C2D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EB345-220F-B448-A5E7-C32C6247B5AD}"/>
              </a:ext>
            </a:extLst>
          </p:cNvPr>
          <p:cNvSpPr/>
          <p:nvPr/>
        </p:nvSpPr>
        <p:spPr>
          <a:xfrm>
            <a:off x="3720244" y="5778741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190559-D598-7A49-9B0A-735EAD872837}"/>
              </a:ext>
            </a:extLst>
          </p:cNvPr>
          <p:cNvGrpSpPr/>
          <p:nvPr/>
        </p:nvGrpSpPr>
        <p:grpSpPr>
          <a:xfrm>
            <a:off x="67179" y="23137"/>
            <a:ext cx="2646543" cy="473778"/>
            <a:chOff x="3362552" y="311506"/>
            <a:chExt cx="2646543" cy="473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82130F-7F3D-C248-8A37-216FC5306A0D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5D91167-F55F-3F46-AD37-06B41E0E73D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99F7534-2334-AA45-8FFF-D606C5CBAE9E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5A2018A-4B6D-614B-BA77-1B1A1D7B4A56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52A5A4-ADC8-9A41-8E58-2B6D3A95C27C}"/>
                </a:ext>
              </a:extLst>
            </p:cNvPr>
            <p:cNvSpPr txBox="1"/>
            <p:nvPr/>
          </p:nvSpPr>
          <p:spPr>
            <a:xfrm>
              <a:off x="5650480" y="31150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558AD1-2E38-C248-9811-6E267A7CC1AB}"/>
              </a:ext>
            </a:extLst>
          </p:cNvPr>
          <p:cNvGrpSpPr/>
          <p:nvPr/>
        </p:nvGrpSpPr>
        <p:grpSpPr>
          <a:xfrm>
            <a:off x="67179" y="549634"/>
            <a:ext cx="2646542" cy="473617"/>
            <a:chOff x="3362552" y="311667"/>
            <a:chExt cx="2646542" cy="4736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BD1A80-D481-2A42-8540-89459878C4F3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B20E86-51D0-1E4C-9871-8E60A37C2FC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A8317B-AB07-7B4C-B0F6-D6664B24D4D3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1A6BB46-B11B-6E43-B49B-8C164284325A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EF6CFD-47D0-4140-9C6F-21498778DCD7}"/>
                </a:ext>
              </a:extLst>
            </p:cNvPr>
            <p:cNvSpPr txBox="1"/>
            <p:nvPr/>
          </p:nvSpPr>
          <p:spPr>
            <a:xfrm>
              <a:off x="5650479" y="311667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653FBD1-6897-7D4F-8DB9-DA77B27D11A0}"/>
              </a:ext>
            </a:extLst>
          </p:cNvPr>
          <p:cNvGrpSpPr/>
          <p:nvPr/>
        </p:nvGrpSpPr>
        <p:grpSpPr>
          <a:xfrm>
            <a:off x="81693" y="3732294"/>
            <a:ext cx="1815833" cy="1475670"/>
            <a:chOff x="473579" y="2654605"/>
            <a:chExt cx="1815833" cy="147567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4DA001-DDBE-2742-888C-785634DB457E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434647-71BF-474E-8C57-B3238243E2D9}"/>
                </a:ext>
              </a:extLst>
            </p:cNvPr>
            <p:cNvSpPr/>
            <p:nvPr/>
          </p:nvSpPr>
          <p:spPr>
            <a:xfrm>
              <a:off x="473579" y="2654605"/>
              <a:ext cx="1815833" cy="1475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6515A7-56AE-A645-A27B-CC18AD4D71EB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CB712C-15D4-FD45-93F6-1E826CC10935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20C356-5F09-9F45-849C-19F72106E99A}"/>
              </a:ext>
            </a:extLst>
          </p:cNvPr>
          <p:cNvGrpSpPr/>
          <p:nvPr/>
        </p:nvGrpSpPr>
        <p:grpSpPr>
          <a:xfrm>
            <a:off x="81693" y="5282440"/>
            <a:ext cx="1815833" cy="1489370"/>
            <a:chOff x="473579" y="2654605"/>
            <a:chExt cx="1815833" cy="148937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CD64B2-A2A1-4240-828D-8CDC91737B24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344C72-6251-2F4B-A930-4683C268BB85}"/>
                </a:ext>
              </a:extLst>
            </p:cNvPr>
            <p:cNvSpPr/>
            <p:nvPr/>
          </p:nvSpPr>
          <p:spPr>
            <a:xfrm>
              <a:off x="473579" y="2654605"/>
              <a:ext cx="1815833" cy="1489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6110EF-5120-A842-B359-BB37FE02BD16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9BF3-BCD6-D743-93B1-56162B58248B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FDE0CA-ED3C-8440-B0A5-E9FF0E27AE01}"/>
              </a:ext>
            </a:extLst>
          </p:cNvPr>
          <p:cNvGrpSpPr/>
          <p:nvPr/>
        </p:nvGrpSpPr>
        <p:grpSpPr>
          <a:xfrm rot="10800000">
            <a:off x="2464117" y="5786691"/>
            <a:ext cx="445662" cy="291600"/>
            <a:chOff x="4677220" y="4069123"/>
            <a:chExt cx="445662" cy="29033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A8C57EC-6B18-9F4D-90B7-B9C7A2DB4FE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5145" cy="290333"/>
              <a:chOff x="5909157" y="4971788"/>
              <a:chExt cx="375145" cy="290333"/>
            </a:xfrm>
          </p:grpSpPr>
          <p:sp>
            <p:nvSpPr>
              <p:cNvPr id="51" name="지연 50">
                <a:extLst>
                  <a:ext uri="{FF2B5EF4-FFF2-40B4-BE49-F238E27FC236}">
                    <a16:creationId xmlns:a16="http://schemas.microsoft.com/office/drawing/2014/main" id="{5156087A-2A4C-8A44-9A99-FB2D0733CEE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3846B98-76A5-EC4E-9EA5-D68371610E20}"/>
                  </a:ext>
                </a:extLst>
              </p:cNvPr>
              <p:cNvSpPr/>
              <p:nvPr/>
            </p:nvSpPr>
            <p:spPr>
              <a:xfrm>
                <a:off x="5910483" y="5178589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5DAA4B-DB3D-2E4B-9EED-2A6A8EF7AAF1}"/>
                  </a:ext>
                </a:extLst>
              </p:cNvPr>
              <p:cNvSpPr/>
              <p:nvPr/>
            </p:nvSpPr>
            <p:spPr>
              <a:xfrm>
                <a:off x="5909157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3804A0D-C0B4-6145-AD15-3365E5407C0D}"/>
                </a:ext>
              </a:extLst>
            </p:cNvPr>
            <p:cNvSpPr/>
            <p:nvPr/>
          </p:nvSpPr>
          <p:spPr>
            <a:xfrm rot="10800000">
              <a:off x="46772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7EC1F1D-3926-964D-8B0B-F7133C3BE554}"/>
              </a:ext>
            </a:extLst>
          </p:cNvPr>
          <p:cNvCxnSpPr>
            <a:cxnSpLocks/>
            <a:stCxn id="37" idx="3"/>
            <a:endCxn id="53" idx="2"/>
          </p:cNvCxnSpPr>
          <p:nvPr/>
        </p:nvCxnSpPr>
        <p:spPr>
          <a:xfrm>
            <a:off x="1897526" y="4470129"/>
            <a:ext cx="566591" cy="1371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68DFCF32-F800-E842-87AC-7F582AEDC459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>
            <a:off x="1897526" y="6027125"/>
            <a:ext cx="567917" cy="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246E1D24-A8F3-114E-9D36-186ED4A0DC58}"/>
              </a:ext>
            </a:extLst>
          </p:cNvPr>
          <p:cNvCxnSpPr>
            <a:cxnSpLocks/>
            <a:stCxn id="50" idx="6"/>
            <a:endCxn id="22" idx="1"/>
          </p:cNvCxnSpPr>
          <p:nvPr/>
        </p:nvCxnSpPr>
        <p:spPr>
          <a:xfrm flipV="1">
            <a:off x="2909779" y="5931141"/>
            <a:ext cx="810465" cy="3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7D2E37B1-D3B1-D44E-B570-EDB8D21AA6DC}"/>
              </a:ext>
            </a:extLst>
          </p:cNvPr>
          <p:cNvCxnSpPr>
            <a:stCxn id="28" idx="3"/>
            <a:endCxn id="21" idx="4"/>
          </p:cNvCxnSpPr>
          <p:nvPr/>
        </p:nvCxnSpPr>
        <p:spPr>
          <a:xfrm flipV="1">
            <a:off x="2378814" y="284748"/>
            <a:ext cx="1415392" cy="1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874610DC-BF29-2B42-8036-9F495B96C233}"/>
              </a:ext>
            </a:extLst>
          </p:cNvPr>
          <p:cNvCxnSpPr>
            <a:cxnSpLocks/>
            <a:stCxn id="28" idx="3"/>
            <a:endCxn id="15" idx="4"/>
          </p:cNvCxnSpPr>
          <p:nvPr/>
        </p:nvCxnSpPr>
        <p:spPr>
          <a:xfrm>
            <a:off x="2378814" y="286386"/>
            <a:ext cx="1391217" cy="1512875"/>
          </a:xfrm>
          <a:prstGeom prst="bentConnector3">
            <a:avLst>
              <a:gd name="adj1" fmla="val 402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8BDB3CBF-3DFD-FA4C-B539-D36014752491}"/>
              </a:ext>
            </a:extLst>
          </p:cNvPr>
          <p:cNvCxnSpPr>
            <a:stCxn id="34" idx="3"/>
            <a:endCxn id="20" idx="4"/>
          </p:cNvCxnSpPr>
          <p:nvPr/>
        </p:nvCxnSpPr>
        <p:spPr>
          <a:xfrm flipV="1">
            <a:off x="2378814" y="809813"/>
            <a:ext cx="1412791" cy="29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8B8186FF-83F5-0048-8763-D28F6EADAE93}"/>
              </a:ext>
            </a:extLst>
          </p:cNvPr>
          <p:cNvCxnSpPr>
            <a:cxnSpLocks/>
            <a:stCxn id="34" idx="3"/>
            <a:endCxn id="16" idx="4"/>
          </p:cNvCxnSpPr>
          <p:nvPr/>
        </p:nvCxnSpPr>
        <p:spPr>
          <a:xfrm>
            <a:off x="2378814" y="812722"/>
            <a:ext cx="1393818" cy="461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E0ADA99-B247-8047-9F28-71BE0DBEA652}"/>
              </a:ext>
            </a:extLst>
          </p:cNvPr>
          <p:cNvGrpSpPr/>
          <p:nvPr/>
        </p:nvGrpSpPr>
        <p:grpSpPr>
          <a:xfrm>
            <a:off x="10212413" y="1069312"/>
            <a:ext cx="1815833" cy="2202594"/>
            <a:chOff x="2537267" y="1255213"/>
            <a:chExt cx="1815833" cy="220259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660941-4D3F-6045-A58E-737B376A6640}"/>
                </a:ext>
              </a:extLst>
            </p:cNvPr>
            <p:cNvSpPr/>
            <p:nvPr/>
          </p:nvSpPr>
          <p:spPr>
            <a:xfrm>
              <a:off x="2599868" y="2742123"/>
              <a:ext cx="1206905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replace_occured</a:t>
              </a:r>
              <a:endParaRPr kumimoji="1" lang="ko-Kore-KR" altLang="en-US" sz="1100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A325928-2F18-FA46-B89A-D33EAAA36598}"/>
                </a:ext>
              </a:extLst>
            </p:cNvPr>
            <p:cNvSpPr/>
            <p:nvPr/>
          </p:nvSpPr>
          <p:spPr>
            <a:xfrm>
              <a:off x="2599868" y="3105570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F4DD575-0211-DF47-9EFF-29FC8E05C1D0}"/>
                </a:ext>
              </a:extLst>
            </p:cNvPr>
            <p:cNvSpPr/>
            <p:nvPr/>
          </p:nvSpPr>
          <p:spPr>
            <a:xfrm>
              <a:off x="2537267" y="1255213"/>
              <a:ext cx="1815833" cy="22025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C0808E6-6DB6-0449-BE8A-FFE85ADA4E15}"/>
              </a:ext>
            </a:extLst>
          </p:cNvPr>
          <p:cNvGrpSpPr/>
          <p:nvPr/>
        </p:nvGrpSpPr>
        <p:grpSpPr>
          <a:xfrm>
            <a:off x="10186155" y="3473217"/>
            <a:ext cx="1815833" cy="2197726"/>
            <a:chOff x="2511009" y="3486120"/>
            <a:chExt cx="1815833" cy="219772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659531-6CE5-A24B-A36D-E29B56932136}"/>
                </a:ext>
              </a:extLst>
            </p:cNvPr>
            <p:cNvSpPr/>
            <p:nvPr/>
          </p:nvSpPr>
          <p:spPr>
            <a:xfrm>
              <a:off x="2599868" y="3864537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valid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FD911D-F012-9E43-809F-B13EEEA6037B}"/>
                </a:ext>
              </a:extLst>
            </p:cNvPr>
            <p:cNvSpPr/>
            <p:nvPr/>
          </p:nvSpPr>
          <p:spPr>
            <a:xfrm>
              <a:off x="2511009" y="3486120"/>
              <a:ext cx="1815833" cy="21977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F86E7B2-2ECC-764D-BDAF-82FA08DD31CC}"/>
              </a:ext>
            </a:extLst>
          </p:cNvPr>
          <p:cNvGrpSpPr/>
          <p:nvPr/>
        </p:nvGrpSpPr>
        <p:grpSpPr>
          <a:xfrm>
            <a:off x="8872202" y="2448807"/>
            <a:ext cx="321703" cy="529936"/>
            <a:chOff x="8048377" y="3244496"/>
            <a:chExt cx="321703" cy="529936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C2A96AB5-4EAB-704C-AAEF-B804FBC82A6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3D9DA1E-9D77-6444-8D71-38463817AA6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423E902D-72AA-4343-B9EA-FB1D13FE6B3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EBBE6A5C-F7F1-8E4E-892F-30B0DBAE618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641CCC2C-C571-CC40-8BE6-A3D0F0EF962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B138DE0-380D-1242-962F-B2E154272E37}"/>
              </a:ext>
            </a:extLst>
          </p:cNvPr>
          <p:cNvGrpSpPr/>
          <p:nvPr/>
        </p:nvGrpSpPr>
        <p:grpSpPr>
          <a:xfrm>
            <a:off x="9195079" y="3101136"/>
            <a:ext cx="321703" cy="529936"/>
            <a:chOff x="8048377" y="3244496"/>
            <a:chExt cx="321703" cy="529936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42F94AA-97C4-5049-90CB-2FFE6CD72F2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421023C-654C-B746-AE7C-37C625C95DE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F8C0424-EEB2-2046-85A5-0F2045FCA50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E5AE174C-6DB2-AE4D-B555-BD120528F42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9" name="사다리꼴[T] 128">
                <a:extLst>
                  <a:ext uri="{FF2B5EF4-FFF2-40B4-BE49-F238E27FC236}">
                    <a16:creationId xmlns:a16="http://schemas.microsoft.com/office/drawing/2014/main" id="{9C183240-71D0-684C-9866-97D2C96E78C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89E0969-BE09-4344-865B-E8C767991DAF}"/>
              </a:ext>
            </a:extLst>
          </p:cNvPr>
          <p:cNvGrpSpPr/>
          <p:nvPr/>
        </p:nvGrpSpPr>
        <p:grpSpPr>
          <a:xfrm>
            <a:off x="9551584" y="3736993"/>
            <a:ext cx="321703" cy="529936"/>
            <a:chOff x="8048377" y="3244496"/>
            <a:chExt cx="321703" cy="52993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BF542F7-BB41-154F-A487-45EC8853E6E1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9280E93-0783-E045-8F84-3CA25318071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1C6B7DDA-5359-A545-BF94-34C5135B326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9A467CF-DCB3-C04E-8465-4BE9FFB1834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5" name="사다리꼴[T] 134">
                <a:extLst>
                  <a:ext uri="{FF2B5EF4-FFF2-40B4-BE49-F238E27FC236}">
                    <a16:creationId xmlns:a16="http://schemas.microsoft.com/office/drawing/2014/main" id="{EA07C2D1-3D73-6D4B-8AEB-36BC5C8667E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3F1A5A5C-2EE5-0945-9E82-ACDDEF6E00EF}"/>
              </a:ext>
            </a:extLst>
          </p:cNvPr>
          <p:cNvCxnSpPr>
            <a:stCxn id="7" idx="3"/>
            <a:endCxn id="120" idx="1"/>
          </p:cNvCxnSpPr>
          <p:nvPr/>
        </p:nvCxnSpPr>
        <p:spPr>
          <a:xfrm rot="16200000" flipH="1">
            <a:off x="8882209" y="2331940"/>
            <a:ext cx="307528" cy="41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AD9577A6-B13D-4745-B757-B8C30217A839}"/>
              </a:ext>
            </a:extLst>
          </p:cNvPr>
          <p:cNvCxnSpPr>
            <a:stCxn id="7" idx="3"/>
            <a:endCxn id="129" idx="1"/>
          </p:cNvCxnSpPr>
          <p:nvPr/>
        </p:nvCxnSpPr>
        <p:spPr>
          <a:xfrm rot="16200000" flipH="1">
            <a:off x="8717483" y="2496665"/>
            <a:ext cx="959857" cy="327015"/>
          </a:xfrm>
          <a:prstGeom prst="bentConnector3">
            <a:avLst>
              <a:gd name="adj1" fmla="val 152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056B7634-5EAB-AE41-863E-99E2DADA0A33}"/>
              </a:ext>
            </a:extLst>
          </p:cNvPr>
          <p:cNvCxnSpPr>
            <a:stCxn id="7" idx="3"/>
            <a:endCxn id="135" idx="1"/>
          </p:cNvCxnSpPr>
          <p:nvPr/>
        </p:nvCxnSpPr>
        <p:spPr>
          <a:xfrm rot="16200000" flipH="1">
            <a:off x="8577807" y="2636342"/>
            <a:ext cx="1595714" cy="683520"/>
          </a:xfrm>
          <a:prstGeom prst="bentConnector3">
            <a:avLst>
              <a:gd name="adj1" fmla="val 9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00A7A0E-98B1-1D49-8CFF-7A99639E5D72}"/>
              </a:ext>
            </a:extLst>
          </p:cNvPr>
          <p:cNvCxnSpPr>
            <a:cxnSpLocks/>
            <a:stCxn id="22" idx="3"/>
            <a:endCxn id="126" idx="4"/>
          </p:cNvCxnSpPr>
          <p:nvPr/>
        </p:nvCxnSpPr>
        <p:spPr>
          <a:xfrm flipV="1">
            <a:off x="5076007" y="3243967"/>
            <a:ext cx="4119644" cy="2687174"/>
          </a:xfrm>
          <a:prstGeom prst="bentConnector3">
            <a:avLst>
              <a:gd name="adj1" fmla="val 70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E0AFB84-7BBD-F54B-ACCE-2BA90A33302F}"/>
              </a:ext>
            </a:extLst>
          </p:cNvPr>
          <p:cNvCxnSpPr>
            <a:stCxn id="129" idx="0"/>
            <a:endCxn id="107" idx="1"/>
          </p:cNvCxnSpPr>
          <p:nvPr/>
        </p:nvCxnSpPr>
        <p:spPr>
          <a:xfrm flipV="1">
            <a:off x="9516783" y="3073341"/>
            <a:ext cx="758231" cy="29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90910C4E-F46E-574F-AD28-EBD90F39F080}"/>
              </a:ext>
            </a:extLst>
          </p:cNvPr>
          <p:cNvCxnSpPr>
            <a:stCxn id="120" idx="0"/>
            <a:endCxn id="106" idx="1"/>
          </p:cNvCxnSpPr>
          <p:nvPr/>
        </p:nvCxnSpPr>
        <p:spPr>
          <a:xfrm flipV="1">
            <a:off x="9193906" y="2709894"/>
            <a:ext cx="1081108" cy="3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2FDAF900-4940-274D-BADC-F30730F9B2CA}"/>
              </a:ext>
            </a:extLst>
          </p:cNvPr>
          <p:cNvCxnSpPr>
            <a:stCxn id="135" idx="0"/>
            <a:endCxn id="108" idx="1"/>
          </p:cNvCxnSpPr>
          <p:nvPr/>
        </p:nvCxnSpPr>
        <p:spPr>
          <a:xfrm>
            <a:off x="9873288" y="4001961"/>
            <a:ext cx="401726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4031A3C-FD5E-F346-A7FD-2E3E8588B068}"/>
              </a:ext>
            </a:extLst>
          </p:cNvPr>
          <p:cNvSpPr/>
          <p:nvPr/>
        </p:nvSpPr>
        <p:spPr>
          <a:xfrm>
            <a:off x="8063833" y="3728027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286835E-1229-3243-B613-74831C3B074B}"/>
              </a:ext>
            </a:extLst>
          </p:cNvPr>
          <p:cNvSpPr/>
          <p:nvPr/>
        </p:nvSpPr>
        <p:spPr>
          <a:xfrm>
            <a:off x="8064398" y="2437764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7C9E69D5-47A3-6842-8337-A226A4E3FC7B}"/>
              </a:ext>
            </a:extLst>
          </p:cNvPr>
          <p:cNvCxnSpPr>
            <a:stCxn id="156" idx="3"/>
            <a:endCxn id="117" idx="4"/>
          </p:cNvCxnSpPr>
          <p:nvPr/>
        </p:nvCxnSpPr>
        <p:spPr>
          <a:xfrm>
            <a:off x="8529597" y="2590164"/>
            <a:ext cx="343177" cy="1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70D51DE0-2975-7748-8453-A1E65DC26360}"/>
              </a:ext>
            </a:extLst>
          </p:cNvPr>
          <p:cNvCxnSpPr>
            <a:stCxn id="155" idx="3"/>
            <a:endCxn id="132" idx="4"/>
          </p:cNvCxnSpPr>
          <p:nvPr/>
        </p:nvCxnSpPr>
        <p:spPr>
          <a:xfrm flipV="1">
            <a:off x="8529032" y="3879824"/>
            <a:ext cx="1023124" cy="6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85DCE9B4-6459-BD41-92C5-208E7810A0DC}"/>
              </a:ext>
            </a:extLst>
          </p:cNvPr>
          <p:cNvCxnSpPr>
            <a:cxnSpLocks/>
            <a:stCxn id="13" idx="0"/>
            <a:endCxn id="170" idx="1"/>
          </p:cNvCxnSpPr>
          <p:nvPr/>
        </p:nvCxnSpPr>
        <p:spPr>
          <a:xfrm>
            <a:off x="4453899" y="1524195"/>
            <a:ext cx="423401" cy="1385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8330C0F-6933-924B-80E6-96F17DDE19D2}"/>
              </a:ext>
            </a:extLst>
          </p:cNvPr>
          <p:cNvGrpSpPr/>
          <p:nvPr/>
        </p:nvGrpSpPr>
        <p:grpSpPr>
          <a:xfrm>
            <a:off x="4711460" y="2871081"/>
            <a:ext cx="321703" cy="529936"/>
            <a:chOff x="8048377" y="3244496"/>
            <a:chExt cx="321703" cy="529936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A998C0DD-0E61-3D4E-BF04-DBC2408E0EC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7C387F43-A074-FD40-BC98-C2CA90B90BB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054525A-D42F-5C4F-80FD-C710EB93C08C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2111820-EEC2-7748-A146-5D0176CEADB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6DC01C2E-0A80-6843-85BA-A395FB2F50E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D732270-CE3E-1C41-9259-84BCF05360BE}"/>
              </a:ext>
            </a:extLst>
          </p:cNvPr>
          <p:cNvSpPr/>
          <p:nvPr/>
        </p:nvSpPr>
        <p:spPr>
          <a:xfrm>
            <a:off x="58204" y="1793173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5ED452D-2EAA-AF4D-9463-50DF919735CA}"/>
              </a:ext>
            </a:extLst>
          </p:cNvPr>
          <p:cNvSpPr/>
          <p:nvPr/>
        </p:nvSpPr>
        <p:spPr>
          <a:xfrm>
            <a:off x="61234" y="2167109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67FEB8E-D1B1-A24E-8A0A-D6D19EED7FD7}"/>
              </a:ext>
            </a:extLst>
          </p:cNvPr>
          <p:cNvGrpSpPr/>
          <p:nvPr/>
        </p:nvGrpSpPr>
        <p:grpSpPr>
          <a:xfrm>
            <a:off x="5076006" y="3570215"/>
            <a:ext cx="321703" cy="529936"/>
            <a:chOff x="8048377" y="3244496"/>
            <a:chExt cx="321703" cy="529936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4BBCE51-C5F8-DE48-A00E-09026328538E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10C25B2-19A3-4548-BC8D-D3628D083F7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A8823AAE-88DF-E047-8948-7C89E44D2A6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957B23F7-0D94-8447-A801-E73F6B0B930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0" name="사다리꼴[T] 179">
                <a:extLst>
                  <a:ext uri="{FF2B5EF4-FFF2-40B4-BE49-F238E27FC236}">
                    <a16:creationId xmlns:a16="http://schemas.microsoft.com/office/drawing/2014/main" id="{C6E9FDB3-E696-A24A-91D3-96CF72A9F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D2EC1EE6-C2DB-1945-A16E-C5F499E8B9E8}"/>
              </a:ext>
            </a:extLst>
          </p:cNvPr>
          <p:cNvCxnSpPr>
            <a:stCxn id="13" idx="0"/>
            <a:endCxn id="180" idx="1"/>
          </p:cNvCxnSpPr>
          <p:nvPr/>
        </p:nvCxnSpPr>
        <p:spPr>
          <a:xfrm>
            <a:off x="4453899" y="1524195"/>
            <a:ext cx="787947" cy="2084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BDAFFFC-4479-AB47-BB4A-F5592BB9F0F0}"/>
              </a:ext>
            </a:extLst>
          </p:cNvPr>
          <p:cNvGrpSpPr/>
          <p:nvPr/>
        </p:nvGrpSpPr>
        <p:grpSpPr>
          <a:xfrm>
            <a:off x="6272989" y="3113426"/>
            <a:ext cx="321703" cy="529936"/>
            <a:chOff x="8048377" y="3244496"/>
            <a:chExt cx="321703" cy="529936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23B7F2E-E135-6741-BCC0-41F9804426A5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4720366C-B182-814C-8914-FA13F895FB8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D3C31DC6-48C6-124A-ABB4-061B02DCBD0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006FC0B2-8428-0946-A670-C833C36BF5D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8" name="사다리꼴[T] 187">
                <a:extLst>
                  <a:ext uri="{FF2B5EF4-FFF2-40B4-BE49-F238E27FC236}">
                    <a16:creationId xmlns:a16="http://schemas.microsoft.com/office/drawing/2014/main" id="{1E8C0F5C-E460-0840-B910-845408FFB8C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B75429A-E0E7-344F-9CDA-32057A10C146}"/>
              </a:ext>
            </a:extLst>
          </p:cNvPr>
          <p:cNvGrpSpPr/>
          <p:nvPr/>
        </p:nvGrpSpPr>
        <p:grpSpPr>
          <a:xfrm>
            <a:off x="6637535" y="3725472"/>
            <a:ext cx="321703" cy="529936"/>
            <a:chOff x="8048377" y="3244496"/>
            <a:chExt cx="321703" cy="529936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5524FB9-0BBB-214C-9C1A-5075036B0F4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7DC3D98D-96B2-0644-BDFE-24076C0F2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C9F25764-04D1-B047-A549-DFCEA7CE7363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3C30922-CFE6-AE47-BE6A-2DCDD24E127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4" name="사다리꼴[T] 193">
                <a:extLst>
                  <a:ext uri="{FF2B5EF4-FFF2-40B4-BE49-F238E27FC236}">
                    <a16:creationId xmlns:a16="http://schemas.microsoft.com/office/drawing/2014/main" id="{4A8F3092-24F9-E64B-A2B2-AE0E3397D02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7A57350-5DBD-C646-9049-7A3A980896F0}"/>
              </a:ext>
            </a:extLst>
          </p:cNvPr>
          <p:cNvGrpSpPr/>
          <p:nvPr/>
        </p:nvGrpSpPr>
        <p:grpSpPr>
          <a:xfrm rot="16200000">
            <a:off x="6252808" y="2516281"/>
            <a:ext cx="374904" cy="291600"/>
            <a:chOff x="4747737" y="4069123"/>
            <a:chExt cx="374904" cy="290333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F74D370-D628-BF42-A353-C2165E5E81B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8" name="지연 197">
                <a:extLst>
                  <a:ext uri="{FF2B5EF4-FFF2-40B4-BE49-F238E27FC236}">
                    <a16:creationId xmlns:a16="http://schemas.microsoft.com/office/drawing/2014/main" id="{AAFA2FBF-F4D0-3740-95A5-CBB270B78D7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0CEC95B8-AB5D-A74F-BA50-183FB202A51F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D644A3BA-179A-714F-A668-9191065C5559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066F461-586E-0741-A715-7F1DB54ABE81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BB5CA283-63A0-7741-8519-E837A028C472}"/>
              </a:ext>
            </a:extLst>
          </p:cNvPr>
          <p:cNvCxnSpPr>
            <a:stCxn id="174" idx="3"/>
            <a:endCxn id="199" idx="2"/>
          </p:cNvCxnSpPr>
          <p:nvPr/>
        </p:nvCxnSpPr>
        <p:spPr>
          <a:xfrm>
            <a:off x="2792990" y="2022684"/>
            <a:ext cx="3558021" cy="455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B0911AA4-AF27-6249-A1F7-94FCD8126C04}"/>
              </a:ext>
            </a:extLst>
          </p:cNvPr>
          <p:cNvCxnSpPr>
            <a:stCxn id="7" idx="3"/>
            <a:endCxn id="200" idx="2"/>
          </p:cNvCxnSpPr>
          <p:nvPr/>
        </p:nvCxnSpPr>
        <p:spPr>
          <a:xfrm rot="5400000">
            <a:off x="7634231" y="1077306"/>
            <a:ext cx="296735" cy="2502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CDE7452E-887F-DE4F-BE58-359FBBA6AD6B}"/>
              </a:ext>
            </a:extLst>
          </p:cNvPr>
          <p:cNvCxnSpPr>
            <a:stCxn id="37" idx="3"/>
            <a:endCxn id="166" idx="4"/>
          </p:cNvCxnSpPr>
          <p:nvPr/>
        </p:nvCxnSpPr>
        <p:spPr>
          <a:xfrm flipV="1">
            <a:off x="1897526" y="3265600"/>
            <a:ext cx="2813935" cy="1204529"/>
          </a:xfrm>
          <a:prstGeom prst="bentConnector3">
            <a:avLst>
              <a:gd name="adj1" fmla="val 10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977D4EFB-A4FD-D641-9C53-0B0F06FF46CC}"/>
              </a:ext>
            </a:extLst>
          </p:cNvPr>
          <p:cNvCxnSpPr>
            <a:stCxn id="44" idx="3"/>
            <a:endCxn id="167" idx="4"/>
          </p:cNvCxnSpPr>
          <p:nvPr/>
        </p:nvCxnSpPr>
        <p:spPr>
          <a:xfrm flipV="1">
            <a:off x="1897526" y="3013912"/>
            <a:ext cx="2814506" cy="3013213"/>
          </a:xfrm>
          <a:prstGeom prst="bentConnector3">
            <a:avLst>
              <a:gd name="adj1" fmla="val 2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89EB802B-A267-6D4C-84AB-4E8CEE55389B}"/>
              </a:ext>
            </a:extLst>
          </p:cNvPr>
          <p:cNvCxnSpPr>
            <a:stCxn id="37" idx="3"/>
            <a:endCxn id="177" idx="4"/>
          </p:cNvCxnSpPr>
          <p:nvPr/>
        </p:nvCxnSpPr>
        <p:spPr>
          <a:xfrm flipV="1">
            <a:off x="1897526" y="3713046"/>
            <a:ext cx="3179052" cy="757083"/>
          </a:xfrm>
          <a:prstGeom prst="bentConnector3">
            <a:avLst>
              <a:gd name="adj1" fmla="val 9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6527A9E4-5F95-C044-89B0-71C394248A54}"/>
              </a:ext>
            </a:extLst>
          </p:cNvPr>
          <p:cNvCxnSpPr>
            <a:cxnSpLocks/>
            <a:stCxn id="44" idx="3"/>
            <a:endCxn id="176" idx="4"/>
          </p:cNvCxnSpPr>
          <p:nvPr/>
        </p:nvCxnSpPr>
        <p:spPr>
          <a:xfrm flipV="1">
            <a:off x="1897526" y="3964734"/>
            <a:ext cx="3178481" cy="2062391"/>
          </a:xfrm>
          <a:prstGeom prst="bentConnector3">
            <a:avLst>
              <a:gd name="adj1" fmla="val 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8FDC2C58-608D-AC4E-B155-A68A9EF548DD}"/>
              </a:ext>
            </a:extLst>
          </p:cNvPr>
          <p:cNvCxnSpPr>
            <a:stCxn id="170" idx="0"/>
            <a:endCxn id="184" idx="4"/>
          </p:cNvCxnSpPr>
          <p:nvPr/>
        </p:nvCxnSpPr>
        <p:spPr>
          <a:xfrm>
            <a:off x="5033164" y="3136049"/>
            <a:ext cx="1239826" cy="371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E6B1D8AB-1F78-2B4A-AF8C-28C151C04947}"/>
              </a:ext>
            </a:extLst>
          </p:cNvPr>
          <p:cNvCxnSpPr>
            <a:cxnSpLocks/>
            <a:stCxn id="170" idx="0"/>
            <a:endCxn id="191" idx="4"/>
          </p:cNvCxnSpPr>
          <p:nvPr/>
        </p:nvCxnSpPr>
        <p:spPr>
          <a:xfrm>
            <a:off x="5033164" y="3136049"/>
            <a:ext cx="1604943" cy="732254"/>
          </a:xfrm>
          <a:prstGeom prst="bentConnector3">
            <a:avLst>
              <a:gd name="adj1" fmla="val 387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92C14295-EF50-A44C-B338-4536AF90006C}"/>
              </a:ext>
            </a:extLst>
          </p:cNvPr>
          <p:cNvCxnSpPr>
            <a:stCxn id="180" idx="0"/>
            <a:endCxn id="185" idx="4"/>
          </p:cNvCxnSpPr>
          <p:nvPr/>
        </p:nvCxnSpPr>
        <p:spPr>
          <a:xfrm flipV="1">
            <a:off x="5397710" y="3256257"/>
            <a:ext cx="875851" cy="578926"/>
          </a:xfrm>
          <a:prstGeom prst="bentConnector3">
            <a:avLst>
              <a:gd name="adj1" fmla="val 17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FC52B95B-F920-E441-9B6B-394E36804BEB}"/>
              </a:ext>
            </a:extLst>
          </p:cNvPr>
          <p:cNvCxnSpPr>
            <a:stCxn id="180" idx="0"/>
            <a:endCxn id="190" idx="4"/>
          </p:cNvCxnSpPr>
          <p:nvPr/>
        </p:nvCxnSpPr>
        <p:spPr>
          <a:xfrm>
            <a:off x="5397710" y="3835183"/>
            <a:ext cx="1239826" cy="284808"/>
          </a:xfrm>
          <a:prstGeom prst="bentConnector3">
            <a:avLst>
              <a:gd name="adj1" fmla="val 12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E44C144-75FB-774F-B189-5C62488AA180}"/>
              </a:ext>
            </a:extLst>
          </p:cNvPr>
          <p:cNvCxnSpPr>
            <a:stCxn id="188" idx="0"/>
            <a:endCxn id="112" idx="0"/>
          </p:cNvCxnSpPr>
          <p:nvPr/>
        </p:nvCxnSpPr>
        <p:spPr>
          <a:xfrm flipV="1">
            <a:off x="6594693" y="1069312"/>
            <a:ext cx="4525637" cy="2309082"/>
          </a:xfrm>
          <a:prstGeom prst="bentConnector4">
            <a:avLst>
              <a:gd name="adj1" fmla="val 5701"/>
              <a:gd name="adj2" fmla="val 109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[E] 236">
            <a:extLst>
              <a:ext uri="{FF2B5EF4-FFF2-40B4-BE49-F238E27FC236}">
                <a16:creationId xmlns:a16="http://schemas.microsoft.com/office/drawing/2014/main" id="{2034D87C-1415-DC47-8D4D-9F83305F0BC8}"/>
              </a:ext>
            </a:extLst>
          </p:cNvPr>
          <p:cNvCxnSpPr>
            <a:stCxn id="194" idx="0"/>
            <a:endCxn id="113" idx="2"/>
          </p:cNvCxnSpPr>
          <p:nvPr/>
        </p:nvCxnSpPr>
        <p:spPr>
          <a:xfrm>
            <a:off x="6959239" y="3990440"/>
            <a:ext cx="4134833" cy="1680503"/>
          </a:xfrm>
          <a:prstGeom prst="bentConnector4">
            <a:avLst>
              <a:gd name="adj1" fmla="val 5535"/>
              <a:gd name="adj2" fmla="val 133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꺾인 연결선[E] 239">
            <a:extLst>
              <a:ext uri="{FF2B5EF4-FFF2-40B4-BE49-F238E27FC236}">
                <a16:creationId xmlns:a16="http://schemas.microsoft.com/office/drawing/2014/main" id="{63AB13BB-1D48-414F-8335-B5C346E7E26C}"/>
              </a:ext>
            </a:extLst>
          </p:cNvPr>
          <p:cNvCxnSpPr>
            <a:stCxn id="188" idx="0"/>
            <a:endCxn id="122" idx="4"/>
          </p:cNvCxnSpPr>
          <p:nvPr/>
        </p:nvCxnSpPr>
        <p:spPr>
          <a:xfrm flipV="1">
            <a:off x="6594693" y="2843326"/>
            <a:ext cx="2277510" cy="535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5FC7722-638C-BB4B-8411-AE9589D42B1B}"/>
              </a:ext>
            </a:extLst>
          </p:cNvPr>
          <p:cNvCxnSpPr>
            <a:stCxn id="188" idx="0"/>
            <a:endCxn id="125" idx="4"/>
          </p:cNvCxnSpPr>
          <p:nvPr/>
        </p:nvCxnSpPr>
        <p:spPr>
          <a:xfrm>
            <a:off x="6594693" y="3378394"/>
            <a:ext cx="2600387" cy="117261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꺾인 연결선[E] 243">
            <a:extLst>
              <a:ext uri="{FF2B5EF4-FFF2-40B4-BE49-F238E27FC236}">
                <a16:creationId xmlns:a16="http://schemas.microsoft.com/office/drawing/2014/main" id="{FBE19C64-04D4-EF49-A435-3EC30E19CDE3}"/>
              </a:ext>
            </a:extLst>
          </p:cNvPr>
          <p:cNvCxnSpPr>
            <a:stCxn id="194" idx="0"/>
            <a:endCxn id="131" idx="4"/>
          </p:cNvCxnSpPr>
          <p:nvPr/>
        </p:nvCxnSpPr>
        <p:spPr>
          <a:xfrm>
            <a:off x="6959239" y="3990440"/>
            <a:ext cx="2592346" cy="141072"/>
          </a:xfrm>
          <a:prstGeom prst="bentConnector3">
            <a:avLst>
              <a:gd name="adj1" fmla="val 8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9E43C014-1FC1-A540-B249-B45C6304FE47}"/>
              </a:ext>
            </a:extLst>
          </p:cNvPr>
          <p:cNvGrpSpPr/>
          <p:nvPr/>
        </p:nvGrpSpPr>
        <p:grpSpPr>
          <a:xfrm>
            <a:off x="1495090" y="1527474"/>
            <a:ext cx="1439656" cy="990420"/>
            <a:chOff x="1495090" y="1527474"/>
            <a:chExt cx="1439656" cy="990420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C2032E7-50C0-DE4E-824B-43C0BA81885C}"/>
                </a:ext>
              </a:extLst>
            </p:cNvPr>
            <p:cNvSpPr/>
            <p:nvPr/>
          </p:nvSpPr>
          <p:spPr>
            <a:xfrm>
              <a:off x="1495090" y="1527474"/>
              <a:ext cx="1297900" cy="990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cmp_wrap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0A75BB79-6B1C-354B-8C02-9B4B82E95806}"/>
                </a:ext>
              </a:extLst>
            </p:cNvPr>
            <p:cNvSpPr txBox="1"/>
            <p:nvPr/>
          </p:nvSpPr>
          <p:spPr>
            <a:xfrm>
              <a:off x="2576131" y="1879965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1BE7037-8466-BD45-B15C-15957AD9A482}"/>
                </a:ext>
              </a:extLst>
            </p:cNvPr>
            <p:cNvSpPr txBox="1"/>
            <p:nvPr/>
          </p:nvSpPr>
          <p:spPr>
            <a:xfrm>
              <a:off x="1595523" y="18105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i1</a:t>
              </a:r>
              <a:endParaRPr kumimoji="1" lang="ko-Kore-KR" altLang="en-US" sz="1100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BB931E0-2CCF-E345-A4C7-E633EB192BBB}"/>
                </a:ext>
              </a:extLst>
            </p:cNvPr>
            <p:cNvSpPr txBox="1"/>
            <p:nvPr/>
          </p:nvSpPr>
          <p:spPr>
            <a:xfrm>
              <a:off x="1589148" y="218717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i2</a:t>
              </a:r>
              <a:endParaRPr kumimoji="1" lang="ko-Kore-KR" altLang="en-US" sz="1100" dirty="0"/>
            </a:p>
          </p:txBody>
        </p:sp>
      </p:grp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FBB0DCE-B3F4-EC4D-869B-4E2BBBEF5931}"/>
              </a:ext>
            </a:extLst>
          </p:cNvPr>
          <p:cNvCxnSpPr>
            <a:cxnSpLocks/>
            <a:stCxn id="172" idx="3"/>
            <a:endCxn id="248" idx="1"/>
          </p:cNvCxnSpPr>
          <p:nvPr/>
        </p:nvCxnSpPr>
        <p:spPr>
          <a:xfrm flipV="1">
            <a:off x="1406603" y="1941371"/>
            <a:ext cx="188920" cy="4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AF046CED-31C8-804F-AE06-34582BED8455}"/>
              </a:ext>
            </a:extLst>
          </p:cNvPr>
          <p:cNvCxnSpPr>
            <a:stCxn id="173" idx="3"/>
            <a:endCxn id="249" idx="1"/>
          </p:cNvCxnSpPr>
          <p:nvPr/>
        </p:nvCxnSpPr>
        <p:spPr>
          <a:xfrm flipV="1">
            <a:off x="1409633" y="2317984"/>
            <a:ext cx="179515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49DD26B-5EFF-8944-BDE5-94B15F7D73BA}"/>
              </a:ext>
            </a:extLst>
          </p:cNvPr>
          <p:cNvSpPr txBox="1"/>
          <p:nvPr/>
        </p:nvSpPr>
        <p:spPr>
          <a:xfrm>
            <a:off x="1302352" y="649928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282CA2A-000A-6547-89BC-5EB65AA8C972}"/>
              </a:ext>
            </a:extLst>
          </p:cNvPr>
          <p:cNvCxnSpPr>
            <a:cxnSpLocks/>
            <a:stCxn id="171" idx="0"/>
            <a:endCxn id="201" idx="3"/>
          </p:cNvCxnSpPr>
          <p:nvPr/>
        </p:nvCxnSpPr>
        <p:spPr>
          <a:xfrm rot="16200000" flipV="1">
            <a:off x="1604897" y="6395661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삼각형 200">
            <a:extLst>
              <a:ext uri="{FF2B5EF4-FFF2-40B4-BE49-F238E27FC236}">
                <a16:creationId xmlns:a16="http://schemas.microsoft.com/office/drawing/2014/main" id="{940A501F-1194-B547-A28E-C8809F05EF36}"/>
              </a:ext>
            </a:extLst>
          </p:cNvPr>
          <p:cNvSpPr/>
          <p:nvPr/>
        </p:nvSpPr>
        <p:spPr>
          <a:xfrm rot="16200000">
            <a:off x="1470727" y="645760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53090D-AB5C-854A-98FD-157805B2CCFB}"/>
              </a:ext>
            </a:extLst>
          </p:cNvPr>
          <p:cNvSpPr txBox="1"/>
          <p:nvPr/>
        </p:nvSpPr>
        <p:spPr>
          <a:xfrm>
            <a:off x="1302352" y="615435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3B834FAF-0A95-0247-ADE1-F489E1202ED5}"/>
              </a:ext>
            </a:extLst>
          </p:cNvPr>
          <p:cNvCxnSpPr>
            <a:cxnSpLocks/>
            <a:stCxn id="203" idx="0"/>
            <a:endCxn id="206" idx="3"/>
          </p:cNvCxnSpPr>
          <p:nvPr/>
        </p:nvCxnSpPr>
        <p:spPr>
          <a:xfrm rot="16200000" flipV="1">
            <a:off x="1602943" y="6048779"/>
            <a:ext cx="17375" cy="193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삼각형 205">
            <a:extLst>
              <a:ext uri="{FF2B5EF4-FFF2-40B4-BE49-F238E27FC236}">
                <a16:creationId xmlns:a16="http://schemas.microsoft.com/office/drawing/2014/main" id="{66A5CB79-0B4A-B14B-91A4-3F028354ED45}"/>
              </a:ext>
            </a:extLst>
          </p:cNvPr>
          <p:cNvSpPr/>
          <p:nvPr/>
        </p:nvSpPr>
        <p:spPr>
          <a:xfrm rot="16200000">
            <a:off x="1466819" y="611267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CA8CC08-ADB0-624D-8E1D-B20AFF3B7A1D}"/>
              </a:ext>
            </a:extLst>
          </p:cNvPr>
          <p:cNvSpPr txBox="1"/>
          <p:nvPr/>
        </p:nvSpPr>
        <p:spPr>
          <a:xfrm>
            <a:off x="1302352" y="578154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1CC32F20-540E-AD48-85E0-B5A6FA282311}"/>
              </a:ext>
            </a:extLst>
          </p:cNvPr>
          <p:cNvCxnSpPr>
            <a:cxnSpLocks/>
            <a:stCxn id="208" idx="0"/>
            <a:endCxn id="212" idx="3"/>
          </p:cNvCxnSpPr>
          <p:nvPr/>
        </p:nvCxnSpPr>
        <p:spPr>
          <a:xfrm rot="16200000" flipV="1">
            <a:off x="1604897" y="5677917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삼각형 211">
            <a:extLst>
              <a:ext uri="{FF2B5EF4-FFF2-40B4-BE49-F238E27FC236}">
                <a16:creationId xmlns:a16="http://schemas.microsoft.com/office/drawing/2014/main" id="{456FAEFD-04D0-E444-9764-AC71111049A2}"/>
              </a:ext>
            </a:extLst>
          </p:cNvPr>
          <p:cNvSpPr/>
          <p:nvPr/>
        </p:nvSpPr>
        <p:spPr>
          <a:xfrm rot="16200000">
            <a:off x="1470727" y="57398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908B5FC-E9C3-BA40-BCFA-033C7027F5D4}"/>
              </a:ext>
            </a:extLst>
          </p:cNvPr>
          <p:cNvSpPr txBox="1"/>
          <p:nvPr/>
        </p:nvSpPr>
        <p:spPr>
          <a:xfrm>
            <a:off x="1300895" y="496485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3B8D6775-2055-5C4B-9144-550549BDC05E}"/>
              </a:ext>
            </a:extLst>
          </p:cNvPr>
          <p:cNvCxnSpPr>
            <a:cxnSpLocks/>
            <a:stCxn id="214" idx="0"/>
            <a:endCxn id="216" idx="3"/>
          </p:cNvCxnSpPr>
          <p:nvPr/>
        </p:nvCxnSpPr>
        <p:spPr>
          <a:xfrm rot="16200000" flipV="1">
            <a:off x="1603440" y="486123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삼각형 215">
            <a:extLst>
              <a:ext uri="{FF2B5EF4-FFF2-40B4-BE49-F238E27FC236}">
                <a16:creationId xmlns:a16="http://schemas.microsoft.com/office/drawing/2014/main" id="{12D7AC87-2D80-EE49-B23E-62F35BBE4238}"/>
              </a:ext>
            </a:extLst>
          </p:cNvPr>
          <p:cNvSpPr/>
          <p:nvPr/>
        </p:nvSpPr>
        <p:spPr>
          <a:xfrm rot="16200000">
            <a:off x="1469270" y="492317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FDEAC21-C518-4349-B2BE-21C69C88FED7}"/>
              </a:ext>
            </a:extLst>
          </p:cNvPr>
          <p:cNvSpPr txBox="1"/>
          <p:nvPr/>
        </p:nvSpPr>
        <p:spPr>
          <a:xfrm>
            <a:off x="1300895" y="459090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8" name="꺾인 연결선[E] 217">
            <a:extLst>
              <a:ext uri="{FF2B5EF4-FFF2-40B4-BE49-F238E27FC236}">
                <a16:creationId xmlns:a16="http://schemas.microsoft.com/office/drawing/2014/main" id="{42333BA4-92F2-0C4D-B1B6-055DEF364175}"/>
              </a:ext>
            </a:extLst>
          </p:cNvPr>
          <p:cNvCxnSpPr>
            <a:cxnSpLocks/>
            <a:stCxn id="217" idx="0"/>
            <a:endCxn id="219" idx="3"/>
          </p:cNvCxnSpPr>
          <p:nvPr/>
        </p:nvCxnSpPr>
        <p:spPr>
          <a:xfrm rot="16200000" flipV="1">
            <a:off x="1603440" y="4487275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삼각형 218">
            <a:extLst>
              <a:ext uri="{FF2B5EF4-FFF2-40B4-BE49-F238E27FC236}">
                <a16:creationId xmlns:a16="http://schemas.microsoft.com/office/drawing/2014/main" id="{2ECC0D85-9D1B-7C44-AE10-C288D5D538F3}"/>
              </a:ext>
            </a:extLst>
          </p:cNvPr>
          <p:cNvSpPr/>
          <p:nvPr/>
        </p:nvSpPr>
        <p:spPr>
          <a:xfrm rot="16200000">
            <a:off x="1469270" y="454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195C4E6-4B96-594B-BF4B-A83199C4BB20}"/>
              </a:ext>
            </a:extLst>
          </p:cNvPr>
          <p:cNvSpPr txBox="1"/>
          <p:nvPr/>
        </p:nvSpPr>
        <p:spPr>
          <a:xfrm>
            <a:off x="1303330" y="42501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554BB23E-2B67-714C-BAB6-D5D8053FD268}"/>
              </a:ext>
            </a:extLst>
          </p:cNvPr>
          <p:cNvCxnSpPr>
            <a:cxnSpLocks/>
            <a:stCxn id="220" idx="0"/>
            <a:endCxn id="223" idx="3"/>
          </p:cNvCxnSpPr>
          <p:nvPr/>
        </p:nvCxnSpPr>
        <p:spPr>
          <a:xfrm rot="16200000" flipV="1">
            <a:off x="1605875" y="414649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삼각형 222">
            <a:extLst>
              <a:ext uri="{FF2B5EF4-FFF2-40B4-BE49-F238E27FC236}">
                <a16:creationId xmlns:a16="http://schemas.microsoft.com/office/drawing/2014/main" id="{F22F8442-2BBD-5940-9941-9A3457D40F38}"/>
              </a:ext>
            </a:extLst>
          </p:cNvPr>
          <p:cNvSpPr/>
          <p:nvPr/>
        </p:nvSpPr>
        <p:spPr>
          <a:xfrm rot="16200000">
            <a:off x="1471705" y="420843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E580555-1152-9E4F-AF82-0FF42AA3FDE7}"/>
              </a:ext>
            </a:extLst>
          </p:cNvPr>
          <p:cNvSpPr txBox="1"/>
          <p:nvPr/>
        </p:nvSpPr>
        <p:spPr>
          <a:xfrm>
            <a:off x="598420" y="261539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142C3E67-1CA9-2F41-9075-CBD79D4B96C3}"/>
              </a:ext>
            </a:extLst>
          </p:cNvPr>
          <p:cNvCxnSpPr>
            <a:cxnSpLocks/>
            <a:stCxn id="225" idx="0"/>
            <a:endCxn id="228" idx="3"/>
          </p:cNvCxnSpPr>
          <p:nvPr/>
        </p:nvCxnSpPr>
        <p:spPr>
          <a:xfrm rot="5400000" flipH="1" flipV="1">
            <a:off x="935133" y="2543368"/>
            <a:ext cx="141484" cy="25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삼각형 227">
            <a:extLst>
              <a:ext uri="{FF2B5EF4-FFF2-40B4-BE49-F238E27FC236}">
                <a16:creationId xmlns:a16="http://schemas.microsoft.com/office/drawing/2014/main" id="{496497A0-E996-154A-A2DE-5633D28BD30E}"/>
              </a:ext>
            </a:extLst>
          </p:cNvPr>
          <p:cNvSpPr/>
          <p:nvPr/>
        </p:nvSpPr>
        <p:spPr>
          <a:xfrm>
            <a:off x="983548" y="242529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12F4C05-E7A7-9848-9F1A-B54DBAA50B9F}"/>
              </a:ext>
            </a:extLst>
          </p:cNvPr>
          <p:cNvSpPr txBox="1"/>
          <p:nvPr/>
        </p:nvSpPr>
        <p:spPr>
          <a:xfrm>
            <a:off x="585291" y="140936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2EA167F9-1269-A94E-B80D-D80C0E418851}"/>
              </a:ext>
            </a:extLst>
          </p:cNvPr>
          <p:cNvCxnSpPr>
            <a:cxnSpLocks/>
            <a:stCxn id="230" idx="2"/>
            <a:endCxn id="232" idx="3"/>
          </p:cNvCxnSpPr>
          <p:nvPr/>
        </p:nvCxnSpPr>
        <p:spPr>
          <a:xfrm rot="5400000">
            <a:off x="922098" y="1723097"/>
            <a:ext cx="136874" cy="1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삼각형 231">
            <a:extLst>
              <a:ext uri="{FF2B5EF4-FFF2-40B4-BE49-F238E27FC236}">
                <a16:creationId xmlns:a16="http://schemas.microsoft.com/office/drawing/2014/main" id="{F18B55C5-603F-2C49-BC76-CA383C4A0533}"/>
              </a:ext>
            </a:extLst>
          </p:cNvPr>
          <p:cNvSpPr/>
          <p:nvPr/>
        </p:nvSpPr>
        <p:spPr>
          <a:xfrm rot="10800000">
            <a:off x="965997" y="17924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2E31704-2F60-3047-870B-62F0C053FC2E}"/>
              </a:ext>
            </a:extLst>
          </p:cNvPr>
          <p:cNvSpPr txBox="1"/>
          <p:nvPr/>
        </p:nvSpPr>
        <p:spPr>
          <a:xfrm>
            <a:off x="10814557" y="410963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5875551-AE1F-134B-BFE6-28FB76AA4D39}"/>
              </a:ext>
            </a:extLst>
          </p:cNvPr>
          <p:cNvCxnSpPr>
            <a:cxnSpLocks/>
            <a:stCxn id="233" idx="0"/>
            <a:endCxn id="236" idx="3"/>
          </p:cNvCxnSpPr>
          <p:nvPr/>
        </p:nvCxnSpPr>
        <p:spPr>
          <a:xfrm rot="16200000" flipV="1">
            <a:off x="11117102" y="4006006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삼각형 235">
            <a:extLst>
              <a:ext uri="{FF2B5EF4-FFF2-40B4-BE49-F238E27FC236}">
                <a16:creationId xmlns:a16="http://schemas.microsoft.com/office/drawing/2014/main" id="{9A09ACDB-BFAF-C847-BF25-9F4114B6531C}"/>
              </a:ext>
            </a:extLst>
          </p:cNvPr>
          <p:cNvSpPr/>
          <p:nvPr/>
        </p:nvSpPr>
        <p:spPr>
          <a:xfrm rot="16200000">
            <a:off x="10982932" y="406794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1CD5BF0-B4C1-3F44-AEA8-DF7A2391772D}"/>
              </a:ext>
            </a:extLst>
          </p:cNvPr>
          <p:cNvSpPr txBox="1"/>
          <p:nvPr/>
        </p:nvSpPr>
        <p:spPr>
          <a:xfrm>
            <a:off x="10118317" y="216810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0BE405A8-8866-034F-9134-D9B951CB5678}"/>
              </a:ext>
            </a:extLst>
          </p:cNvPr>
          <p:cNvCxnSpPr>
            <a:cxnSpLocks/>
            <a:stCxn id="238" idx="2"/>
            <a:endCxn id="241" idx="3"/>
          </p:cNvCxnSpPr>
          <p:nvPr/>
        </p:nvCxnSpPr>
        <p:spPr>
          <a:xfrm rot="16200000" flipH="1">
            <a:off x="10454129" y="2484683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삼각형 240">
            <a:extLst>
              <a:ext uri="{FF2B5EF4-FFF2-40B4-BE49-F238E27FC236}">
                <a16:creationId xmlns:a16="http://schemas.microsoft.com/office/drawing/2014/main" id="{B9A15D57-E9DE-4E43-9E19-34653D2C9A12}"/>
              </a:ext>
            </a:extLst>
          </p:cNvPr>
          <p:cNvSpPr/>
          <p:nvPr/>
        </p:nvSpPr>
        <p:spPr>
          <a:xfrm rot="10800000">
            <a:off x="10502056" y="25562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62B9FD8-74FF-A34C-A6F0-3D3DEB7A6964}"/>
              </a:ext>
            </a:extLst>
          </p:cNvPr>
          <p:cNvSpPr txBox="1"/>
          <p:nvPr/>
        </p:nvSpPr>
        <p:spPr>
          <a:xfrm>
            <a:off x="11306966" y="253514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28D64E9F-FA0B-F846-9478-F7B9F6E12003}"/>
              </a:ext>
            </a:extLst>
          </p:cNvPr>
          <p:cNvCxnSpPr>
            <a:cxnSpLocks/>
            <a:stCxn id="243" idx="2"/>
            <a:endCxn id="246" idx="3"/>
          </p:cNvCxnSpPr>
          <p:nvPr/>
        </p:nvCxnSpPr>
        <p:spPr>
          <a:xfrm rot="16200000" flipH="1">
            <a:off x="11642778" y="2851725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삼각형 245">
            <a:extLst>
              <a:ext uri="{FF2B5EF4-FFF2-40B4-BE49-F238E27FC236}">
                <a16:creationId xmlns:a16="http://schemas.microsoft.com/office/drawing/2014/main" id="{0381EC07-0716-B741-87A1-3D4FE0B0A26D}"/>
              </a:ext>
            </a:extLst>
          </p:cNvPr>
          <p:cNvSpPr/>
          <p:nvPr/>
        </p:nvSpPr>
        <p:spPr>
          <a:xfrm rot="10800000">
            <a:off x="11690705" y="292326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1" name="직선 연결선[R] 250">
            <a:extLst>
              <a:ext uri="{FF2B5EF4-FFF2-40B4-BE49-F238E27FC236}">
                <a16:creationId xmlns:a16="http://schemas.microsoft.com/office/drawing/2014/main" id="{277B5AC0-0A0E-1644-856F-F10733DB7A91}"/>
              </a:ext>
            </a:extLst>
          </p:cNvPr>
          <p:cNvCxnSpPr/>
          <p:nvPr/>
        </p:nvCxnSpPr>
        <p:spPr>
          <a:xfrm flipH="1">
            <a:off x="4119908" y="293865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F41053AD-2E91-6540-A559-0E2AF34E3551}"/>
              </a:ext>
            </a:extLst>
          </p:cNvPr>
          <p:cNvSpPr txBox="1"/>
          <p:nvPr/>
        </p:nvSpPr>
        <p:spPr>
          <a:xfrm>
            <a:off x="3757380" y="302171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75C36EF2-4707-194B-AC04-972E4D42B914}"/>
              </a:ext>
            </a:extLst>
          </p:cNvPr>
          <p:cNvCxnSpPr/>
          <p:nvPr/>
        </p:nvCxnSpPr>
        <p:spPr>
          <a:xfrm flipH="1">
            <a:off x="4126964" y="320300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8A4F278F-850D-B64F-8126-F01F94C760BE}"/>
              </a:ext>
            </a:extLst>
          </p:cNvPr>
          <p:cNvSpPr txBox="1"/>
          <p:nvPr/>
        </p:nvSpPr>
        <p:spPr>
          <a:xfrm>
            <a:off x="3764436" y="3286067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CA82FC0-B19C-ED4D-996A-623F955F902B}"/>
              </a:ext>
            </a:extLst>
          </p:cNvPr>
          <p:cNvSpPr txBox="1"/>
          <p:nvPr/>
        </p:nvSpPr>
        <p:spPr>
          <a:xfrm>
            <a:off x="3780630" y="370808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C9E8634-00A0-B14E-A93E-17F3DBC57662}"/>
              </a:ext>
            </a:extLst>
          </p:cNvPr>
          <p:cNvSpPr txBox="1"/>
          <p:nvPr/>
        </p:nvSpPr>
        <p:spPr>
          <a:xfrm>
            <a:off x="3787686" y="397243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01F11D83-2FE7-8D4B-A0A5-D1869AF5EDBD}"/>
              </a:ext>
            </a:extLst>
          </p:cNvPr>
          <p:cNvCxnSpPr/>
          <p:nvPr/>
        </p:nvCxnSpPr>
        <p:spPr>
          <a:xfrm flipH="1">
            <a:off x="4134853" y="365382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6C217D51-BCAB-CE41-AC32-ED1EC658F85B}"/>
              </a:ext>
            </a:extLst>
          </p:cNvPr>
          <p:cNvCxnSpPr/>
          <p:nvPr/>
        </p:nvCxnSpPr>
        <p:spPr>
          <a:xfrm flipH="1">
            <a:off x="4141909" y="391817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264AD83C-FD0B-C749-905C-287BD8D8A905}"/>
              </a:ext>
            </a:extLst>
          </p:cNvPr>
          <p:cNvSpPr txBox="1"/>
          <p:nvPr/>
        </p:nvSpPr>
        <p:spPr>
          <a:xfrm>
            <a:off x="7713033" y="2925476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input.replace_occured</a:t>
            </a:r>
            <a:endParaRPr kumimoji="1" lang="ko-Kore-KR" altLang="en-US" sz="10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B7FE186-4AB8-594C-8AA7-4AD6CE9517FA}"/>
              </a:ext>
            </a:extLst>
          </p:cNvPr>
          <p:cNvSpPr txBox="1"/>
          <p:nvPr/>
        </p:nvSpPr>
        <p:spPr>
          <a:xfrm>
            <a:off x="7355885" y="3492779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input.nondata_replace_occured</a:t>
            </a:r>
            <a:endParaRPr kumimoji="1" lang="ko-Kore-KR" altLang="en-US" sz="1000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6FC609F4-6452-8F46-B241-32C2A280822C}"/>
              </a:ext>
            </a:extLst>
          </p:cNvPr>
          <p:cNvSpPr txBox="1"/>
          <p:nvPr/>
        </p:nvSpPr>
        <p:spPr>
          <a:xfrm>
            <a:off x="8771197" y="4115868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input.valid</a:t>
            </a:r>
            <a:endParaRPr kumimoji="1" lang="ko-Kore-KR" altLang="en-US" sz="1000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DA64981-9396-0547-8211-7C15ED4E1575}"/>
              </a:ext>
            </a:extLst>
          </p:cNvPr>
          <p:cNvSpPr txBox="1"/>
          <p:nvPr/>
        </p:nvSpPr>
        <p:spPr>
          <a:xfrm>
            <a:off x="9568006" y="6235690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5" name="직선 연결선[R] 264">
            <a:extLst>
              <a:ext uri="{FF2B5EF4-FFF2-40B4-BE49-F238E27FC236}">
                <a16:creationId xmlns:a16="http://schemas.microsoft.com/office/drawing/2014/main" id="{4BB495B9-A0D1-904A-BCCC-C71514DA9286}"/>
              </a:ext>
            </a:extLst>
          </p:cNvPr>
          <p:cNvCxnSpPr/>
          <p:nvPr/>
        </p:nvCxnSpPr>
        <p:spPr>
          <a:xfrm flipH="1">
            <a:off x="9758486" y="616572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41028370-C16C-5F41-B010-759DFDB10FA9}"/>
              </a:ext>
            </a:extLst>
          </p:cNvPr>
          <p:cNvSpPr txBox="1"/>
          <p:nvPr/>
        </p:nvSpPr>
        <p:spPr>
          <a:xfrm>
            <a:off x="9377527" y="848506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DB00636D-0930-624F-AF3B-4798B6A5A82B}"/>
              </a:ext>
            </a:extLst>
          </p:cNvPr>
          <p:cNvCxnSpPr/>
          <p:nvPr/>
        </p:nvCxnSpPr>
        <p:spPr>
          <a:xfrm flipH="1">
            <a:off x="9568007" y="7785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C6DBDB7-82B1-BF48-BBA3-122D0A1769DB}"/>
              </a:ext>
            </a:extLst>
          </p:cNvPr>
          <p:cNvCxnSpPr>
            <a:stCxn id="198" idx="3"/>
            <a:endCxn id="188" idx="1"/>
          </p:cNvCxnSpPr>
          <p:nvPr/>
        </p:nvCxnSpPr>
        <p:spPr>
          <a:xfrm flipH="1">
            <a:off x="6438829" y="2849533"/>
            <a:ext cx="1431" cy="30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날짜 개체 틀 39">
            <a:extLst>
              <a:ext uri="{FF2B5EF4-FFF2-40B4-BE49-F238E27FC236}">
                <a16:creationId xmlns:a16="http://schemas.microsoft.com/office/drawing/2014/main" id="{C08672FB-838C-C148-99C4-83898FF1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7" name="바닥글 개체 틀 46">
            <a:extLst>
              <a:ext uri="{FF2B5EF4-FFF2-40B4-BE49-F238E27FC236}">
                <a16:creationId xmlns:a16="http://schemas.microsoft.com/office/drawing/2014/main" id="{C673FDA6-6863-4C40-8605-EE1A6252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DCC5EACA-A5D7-8040-B741-57697325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612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D6E9332-A001-BB46-87E7-67E1014CCE2D}"/>
              </a:ext>
            </a:extLst>
          </p:cNvPr>
          <p:cNvGrpSpPr/>
          <p:nvPr/>
        </p:nvGrpSpPr>
        <p:grpSpPr>
          <a:xfrm>
            <a:off x="923590" y="1154430"/>
            <a:ext cx="11051575" cy="3120390"/>
            <a:chOff x="923590" y="1154430"/>
            <a:chExt cx="11051575" cy="312039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768712-5136-A741-8BAC-E4A71A6DC22C}"/>
                </a:ext>
              </a:extLst>
            </p:cNvPr>
            <p:cNvGrpSpPr/>
            <p:nvPr/>
          </p:nvGrpSpPr>
          <p:grpSpPr>
            <a:xfrm>
              <a:off x="923590" y="1154430"/>
              <a:ext cx="11020760" cy="3120390"/>
              <a:chOff x="923590" y="1154430"/>
              <a:chExt cx="11020760" cy="312039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AC241956-433D-BB46-BA49-2FCADB74556C}"/>
                  </a:ext>
                </a:extLst>
              </p:cNvPr>
              <p:cNvGrpSpPr/>
              <p:nvPr/>
            </p:nvGrpSpPr>
            <p:grpSpPr>
              <a:xfrm>
                <a:off x="923590" y="1154430"/>
                <a:ext cx="11020760" cy="3120390"/>
                <a:chOff x="923590" y="1154430"/>
                <a:chExt cx="11020760" cy="31203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F27D8EF-F8ED-BC45-A303-1C5E93D3CEE3}"/>
                    </a:ext>
                  </a:extLst>
                </p:cNvPr>
                <p:cNvGrpSpPr/>
                <p:nvPr/>
              </p:nvGrpSpPr>
              <p:grpSpPr>
                <a:xfrm>
                  <a:off x="1334111" y="1255116"/>
                  <a:ext cx="3758884" cy="566410"/>
                  <a:chOff x="1334111" y="1255116"/>
                  <a:chExt cx="3758884" cy="566410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8CF6CABC-E247-8D43-887D-BA12D812FAB3}"/>
                      </a:ext>
                    </a:extLst>
                  </p:cNvPr>
                  <p:cNvSpPr/>
                  <p:nvPr/>
                </p:nvSpPr>
                <p:spPr>
                  <a:xfrm>
                    <a:off x="1334111" y="1516726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92A4D32-5579-7749-8CDE-59993930F07D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5" y="1255116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i1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051094D-CA4D-C44A-A546-16C6E5D5BC40}"/>
                    </a:ext>
                  </a:extLst>
                </p:cNvPr>
                <p:cNvGrpSpPr/>
                <p:nvPr/>
              </p:nvGrpSpPr>
              <p:grpSpPr>
                <a:xfrm>
                  <a:off x="1334111" y="2945035"/>
                  <a:ext cx="3758884" cy="609600"/>
                  <a:chOff x="1334111" y="2466570"/>
                  <a:chExt cx="3758884" cy="609600"/>
                </a:xfrm>
              </p:grpSpPr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43E86B01-0B16-5A4E-91E8-D6AA50ADD741}"/>
                      </a:ext>
                    </a:extLst>
                  </p:cNvPr>
                  <p:cNvSpPr/>
                  <p:nvPr/>
                </p:nvSpPr>
                <p:spPr>
                  <a:xfrm>
                    <a:off x="1334111" y="2771370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DFA7BC4-111F-034A-86AB-227FE4B1048F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4" y="2466570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i2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1DDCFB9-B359-324E-A1D5-189F7A047CFD}"/>
                    </a:ext>
                  </a:extLst>
                </p:cNvPr>
                <p:cNvGrpSpPr/>
                <p:nvPr/>
              </p:nvGrpSpPr>
              <p:grpSpPr>
                <a:xfrm>
                  <a:off x="5092995" y="1945880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15" name="지연 14">
                    <a:extLst>
                      <a:ext uri="{FF2B5EF4-FFF2-40B4-BE49-F238E27FC236}">
                        <a16:creationId xmlns:a16="http://schemas.microsoft.com/office/drawing/2014/main" id="{C2BE513D-DA84-874D-9580-C22A246C3C0F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5A5778EA-0713-AB43-99E5-F08C0F54FC43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8046493-8952-2147-8940-1A946BFAFDEE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81F6DF10-9C0C-7B4C-B32C-E985498E5124}"/>
                    </a:ext>
                  </a:extLst>
                </p:cNvPr>
                <p:cNvGrpSpPr/>
                <p:nvPr/>
              </p:nvGrpSpPr>
              <p:grpSpPr>
                <a:xfrm>
                  <a:off x="5092995" y="3665789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21" name="지연 20">
                    <a:extLst>
                      <a:ext uri="{FF2B5EF4-FFF2-40B4-BE49-F238E27FC236}">
                        <a16:creationId xmlns:a16="http://schemas.microsoft.com/office/drawing/2014/main" id="{A1B26ED4-F39B-FB43-BAC9-73D999B36063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22EABD-9A5C-FB48-9469-6C4223CCE30C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35E9011B-F8CC-084B-9057-D4C7625746E5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335A5D4-8383-2945-B51D-8AB2C92833FD}"/>
                    </a:ext>
                  </a:extLst>
                </p:cNvPr>
                <p:cNvGrpSpPr/>
                <p:nvPr/>
              </p:nvGrpSpPr>
              <p:grpSpPr>
                <a:xfrm rot="10800000">
                  <a:off x="5092995" y="2714810"/>
                  <a:ext cx="445662" cy="291600"/>
                  <a:chOff x="4677220" y="4069123"/>
                  <a:chExt cx="445662" cy="290333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85261D9A-5ABA-E444-AB54-BAFACCF75F30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27" name="지연 26">
                      <a:extLst>
                        <a:ext uri="{FF2B5EF4-FFF2-40B4-BE49-F238E27FC236}">
                          <a16:creationId xmlns:a16="http://schemas.microsoft.com/office/drawing/2014/main" id="{D441456A-B10D-1A4E-B636-0C53139D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279A5376-D61B-A048-BAF0-4010E8C00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0E2DBE9B-BA51-F645-94E5-799782F4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6AFA6299-24D2-8440-8031-89799335D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677220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3D6DCF-30C7-0343-B0CB-8A7E4047D7AC}"/>
                    </a:ext>
                  </a:extLst>
                </p:cNvPr>
                <p:cNvGrpSpPr/>
                <p:nvPr/>
              </p:nvGrpSpPr>
              <p:grpSpPr>
                <a:xfrm rot="10800000">
                  <a:off x="6501031" y="2714810"/>
                  <a:ext cx="375145" cy="291600"/>
                  <a:chOff x="4747737" y="4069123"/>
                  <a:chExt cx="375145" cy="290333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7C2BFDE2-BC07-744F-89A1-C1AE050F7F76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33" name="지연 32">
                      <a:extLst>
                        <a:ext uri="{FF2B5EF4-FFF2-40B4-BE49-F238E27FC236}">
                          <a16:creationId xmlns:a16="http://schemas.microsoft.com/office/drawing/2014/main" id="{3F557711-C5CC-6D4C-A563-83EF6CD54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4" name="타원 33">
                      <a:extLst>
                        <a:ext uri="{FF2B5EF4-FFF2-40B4-BE49-F238E27FC236}">
                          <a16:creationId xmlns:a16="http://schemas.microsoft.com/office/drawing/2014/main" id="{F1754B49-AEBE-8E41-A10A-8694BA5AD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0927CA27-246D-C149-BA93-26999EF8B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13D28DCC-9258-B04C-8DA3-862BF77EAC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56358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B21F7FB-783C-8541-9AAF-393A25E0F1FC}"/>
                    </a:ext>
                  </a:extLst>
                </p:cNvPr>
                <p:cNvGrpSpPr/>
                <p:nvPr/>
              </p:nvGrpSpPr>
              <p:grpSpPr>
                <a:xfrm rot="5400000">
                  <a:off x="8695680" y="1569592"/>
                  <a:ext cx="909766" cy="702841"/>
                  <a:chOff x="2883371" y="5392849"/>
                  <a:chExt cx="962915" cy="702841"/>
                </a:xfrm>
              </p:grpSpPr>
              <p:sp>
                <p:nvSpPr>
                  <p:cNvPr id="37" name="사다리꼴[T] 36">
                    <a:extLst>
                      <a:ext uri="{FF2B5EF4-FFF2-40B4-BE49-F238E27FC236}">
                        <a16:creationId xmlns:a16="http://schemas.microsoft.com/office/drawing/2014/main" id="{A2E3C053-647A-9A4A-A749-EB52CC3BCCDC}"/>
                      </a:ext>
                    </a:extLst>
                  </p:cNvPr>
                  <p:cNvSpPr/>
                  <p:nvPr/>
                </p:nvSpPr>
                <p:spPr>
                  <a:xfrm>
                    <a:off x="2883371" y="5392849"/>
                    <a:ext cx="962915" cy="688698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SLT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38" name="삼각형 37">
                    <a:extLst>
                      <a:ext uri="{FF2B5EF4-FFF2-40B4-BE49-F238E27FC236}">
                        <a16:creationId xmlns:a16="http://schemas.microsoft.com/office/drawing/2014/main" id="{8AD1F8F8-8E28-8043-AC32-10C444C07F74}"/>
                      </a:ext>
                    </a:extLst>
                  </p:cNvPr>
                  <p:cNvSpPr/>
                  <p:nvPr/>
                </p:nvSpPr>
                <p:spPr>
                  <a:xfrm>
                    <a:off x="3281991" y="5920000"/>
                    <a:ext cx="182385" cy="17569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7E5E953E-F39D-F24A-A0A2-F2807AD5EB1E}"/>
                      </a:ext>
                    </a:extLst>
                  </p:cNvPr>
                  <p:cNvSpPr/>
                  <p:nvPr/>
                </p:nvSpPr>
                <p:spPr>
                  <a:xfrm>
                    <a:off x="3611707" y="5988871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7EA329E2-1E87-2248-96F6-F795E572BD68}"/>
                      </a:ext>
                    </a:extLst>
                  </p:cNvPr>
                  <p:cNvSpPr/>
                  <p:nvPr/>
                </p:nvSpPr>
                <p:spPr>
                  <a:xfrm>
                    <a:off x="3055967" y="5986270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cxnSp>
              <p:nvCxnSpPr>
                <p:cNvPr id="42" name="꺾인 연결선[E] 41">
                  <a:extLst>
                    <a:ext uri="{FF2B5EF4-FFF2-40B4-BE49-F238E27FC236}">
                      <a16:creationId xmlns:a16="http://schemas.microsoft.com/office/drawing/2014/main" id="{E50F6E6E-0222-BD45-BD61-1428F80547B8}"/>
                    </a:ext>
                  </a:extLst>
                </p:cNvPr>
                <p:cNvCxnSpPr>
                  <a:stCxn id="4" idx="2"/>
                  <a:endCxn id="17" idx="2"/>
                </p:cNvCxnSpPr>
                <p:nvPr/>
              </p:nvCxnSpPr>
              <p:spPr>
                <a:xfrm rot="16200000" flipH="1">
                  <a:off x="4063709" y="971370"/>
                  <a:ext cx="1791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꺾인 연결선[E] 43">
                  <a:extLst>
                    <a:ext uri="{FF2B5EF4-FFF2-40B4-BE49-F238E27FC236}">
                      <a16:creationId xmlns:a16="http://schemas.microsoft.com/office/drawing/2014/main" id="{C3F09308-956D-AD4E-8E1D-FD278D7DD981}"/>
                    </a:ext>
                  </a:extLst>
                </p:cNvPr>
                <p:cNvCxnSpPr>
                  <a:stCxn id="4" idx="2"/>
                  <a:endCxn id="16" idx="2"/>
                </p:cNvCxnSpPr>
                <p:nvPr/>
              </p:nvCxnSpPr>
              <p:spPr>
                <a:xfrm rot="16200000" flipH="1">
                  <a:off x="3971530" y="1063549"/>
                  <a:ext cx="3648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꺾인 연결선[E] 45">
                  <a:extLst>
                    <a:ext uri="{FF2B5EF4-FFF2-40B4-BE49-F238E27FC236}">
                      <a16:creationId xmlns:a16="http://schemas.microsoft.com/office/drawing/2014/main" id="{E0B0A810-83A5-A448-BA43-6210A25B4293}"/>
                    </a:ext>
                  </a:extLst>
                </p:cNvPr>
                <p:cNvCxnSpPr>
                  <a:stCxn id="5" idx="2"/>
                  <a:endCxn id="23" idx="2"/>
                </p:cNvCxnSpPr>
                <p:nvPr/>
              </p:nvCxnSpPr>
              <p:spPr>
                <a:xfrm rot="16200000" flipH="1">
                  <a:off x="4070309" y="2697879"/>
                  <a:ext cx="1659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꺾인 연결선[E] 47">
                  <a:extLst>
                    <a:ext uri="{FF2B5EF4-FFF2-40B4-BE49-F238E27FC236}">
                      <a16:creationId xmlns:a16="http://schemas.microsoft.com/office/drawing/2014/main" id="{7B99442C-3B10-3D41-A748-402FC7290E23}"/>
                    </a:ext>
                  </a:extLst>
                </p:cNvPr>
                <p:cNvCxnSpPr>
                  <a:stCxn id="5" idx="2"/>
                  <a:endCxn id="22" idx="2"/>
                </p:cNvCxnSpPr>
                <p:nvPr/>
              </p:nvCxnSpPr>
              <p:spPr>
                <a:xfrm rot="16200000" flipH="1">
                  <a:off x="3978130" y="2790058"/>
                  <a:ext cx="3516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꺾인 연결선[E] 49">
                  <a:extLst>
                    <a:ext uri="{FF2B5EF4-FFF2-40B4-BE49-F238E27FC236}">
                      <a16:creationId xmlns:a16="http://schemas.microsoft.com/office/drawing/2014/main" id="{000B5B6B-2BB6-4242-A9E3-E0F7965B3DC1}"/>
                    </a:ext>
                  </a:extLst>
                </p:cNvPr>
                <p:cNvCxnSpPr>
                  <a:stCxn id="5" idx="0"/>
                  <a:endCxn id="28" idx="2"/>
                </p:cNvCxnSpPr>
                <p:nvPr/>
              </p:nvCxnSpPr>
              <p:spPr>
                <a:xfrm rot="5400000" flipH="1" flipV="1">
                  <a:off x="4006655" y="2162169"/>
                  <a:ext cx="294565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꺾인 연결선[E] 51">
                  <a:extLst>
                    <a:ext uri="{FF2B5EF4-FFF2-40B4-BE49-F238E27FC236}">
                      <a16:creationId xmlns:a16="http://schemas.microsoft.com/office/drawing/2014/main" id="{D7B19FA8-B067-9048-8A2A-28906629D5C1}"/>
                    </a:ext>
                  </a:extLst>
                </p:cNvPr>
                <p:cNvCxnSpPr>
                  <a:stCxn id="4" idx="2"/>
                  <a:endCxn id="29" idx="2"/>
                </p:cNvCxnSpPr>
                <p:nvPr/>
              </p:nvCxnSpPr>
              <p:spPr>
                <a:xfrm rot="16200000" flipH="1">
                  <a:off x="3679244" y="1355835"/>
                  <a:ext cx="94806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꺾인 연결선[E] 53">
                  <a:extLst>
                    <a:ext uri="{FF2B5EF4-FFF2-40B4-BE49-F238E27FC236}">
                      <a16:creationId xmlns:a16="http://schemas.microsoft.com/office/drawing/2014/main" id="{FAEBECDF-F788-CE4A-BE85-2759F0076CE4}"/>
                    </a:ext>
                  </a:extLst>
                </p:cNvPr>
                <p:cNvCxnSpPr>
                  <a:stCxn id="15" idx="3"/>
                  <a:endCxn id="35" idx="2"/>
                </p:cNvCxnSpPr>
                <p:nvPr/>
              </p:nvCxnSpPr>
              <p:spPr>
                <a:xfrm>
                  <a:off x="5468140" y="2091680"/>
                  <a:ext cx="1032891" cy="67790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꺾인 연결선[E] 55">
                  <a:extLst>
                    <a:ext uri="{FF2B5EF4-FFF2-40B4-BE49-F238E27FC236}">
                      <a16:creationId xmlns:a16="http://schemas.microsoft.com/office/drawing/2014/main" id="{464A476D-E0CC-5941-B5D2-8D9CD0429B17}"/>
                    </a:ext>
                  </a:extLst>
                </p:cNvPr>
                <p:cNvCxnSpPr>
                  <a:stCxn id="26" idx="6"/>
                  <a:endCxn id="33" idx="1"/>
                </p:cNvCxnSpPr>
                <p:nvPr/>
              </p:nvCxnSpPr>
              <p:spPr>
                <a:xfrm flipV="1">
                  <a:off x="5538657" y="2860610"/>
                  <a:ext cx="962615" cy="167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꺾인 연결선[E] 57">
                  <a:extLst>
                    <a:ext uri="{FF2B5EF4-FFF2-40B4-BE49-F238E27FC236}">
                      <a16:creationId xmlns:a16="http://schemas.microsoft.com/office/drawing/2014/main" id="{1A72EEC1-525E-094F-A3C2-5061CBD7D29B}"/>
                    </a:ext>
                  </a:extLst>
                </p:cNvPr>
                <p:cNvCxnSpPr>
                  <a:stCxn id="21" idx="3"/>
                  <a:endCxn id="34" idx="2"/>
                </p:cNvCxnSpPr>
                <p:nvPr/>
              </p:nvCxnSpPr>
              <p:spPr>
                <a:xfrm flipV="1">
                  <a:off x="5468140" y="2955270"/>
                  <a:ext cx="1034217" cy="85631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꺾인 연결선[E] 59">
                  <a:extLst>
                    <a:ext uri="{FF2B5EF4-FFF2-40B4-BE49-F238E27FC236}">
                      <a16:creationId xmlns:a16="http://schemas.microsoft.com/office/drawing/2014/main" id="{98FD7B95-CA00-B641-8644-A76E2C50C3B1}"/>
                    </a:ext>
                  </a:extLst>
                </p:cNvPr>
                <p:cNvCxnSpPr>
                  <a:stCxn id="4" idx="3"/>
                  <a:endCxn id="40" idx="4"/>
                </p:cNvCxnSpPr>
                <p:nvPr/>
              </p:nvCxnSpPr>
              <p:spPr>
                <a:xfrm>
                  <a:off x="5092995" y="1669126"/>
                  <a:ext cx="3727722" cy="1888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꺾인 연결선[E] 61">
                  <a:extLst>
                    <a:ext uri="{FF2B5EF4-FFF2-40B4-BE49-F238E27FC236}">
                      <a16:creationId xmlns:a16="http://schemas.microsoft.com/office/drawing/2014/main" id="{8701C2F9-C472-D846-BCF2-1ED5001837BF}"/>
                    </a:ext>
                  </a:extLst>
                </p:cNvPr>
                <p:cNvCxnSpPr>
                  <a:stCxn id="5" idx="3"/>
                  <a:endCxn id="39" idx="5"/>
                </p:cNvCxnSpPr>
                <p:nvPr/>
              </p:nvCxnSpPr>
              <p:spPr>
                <a:xfrm flipV="1">
                  <a:off x="5092995" y="2225646"/>
                  <a:ext cx="3737986" cy="1176589"/>
                </a:xfrm>
                <a:prstGeom prst="bentConnector3">
                  <a:avLst>
                    <a:gd name="adj1" fmla="val 93985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B28C786-ED4C-CC48-BAE8-90A35BEC1B84}"/>
                    </a:ext>
                  </a:extLst>
                </p:cNvPr>
                <p:cNvGrpSpPr/>
                <p:nvPr/>
              </p:nvGrpSpPr>
              <p:grpSpPr>
                <a:xfrm>
                  <a:off x="10965384" y="2009521"/>
                  <a:ext cx="321703" cy="529936"/>
                  <a:chOff x="8048377" y="3244496"/>
                  <a:chExt cx="321703" cy="52993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EA40E47B-262D-6F45-A5B1-727D98B9AB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1995" y="358847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B3F3FEE0-44C2-224E-B543-7070F7FEE4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2566" y="3336791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67" name="그룹 66">
                    <a:extLst>
                      <a:ext uri="{FF2B5EF4-FFF2-40B4-BE49-F238E27FC236}">
                        <a16:creationId xmlns:a16="http://schemas.microsoft.com/office/drawing/2014/main" id="{DB00B71E-5DB9-F84C-980E-570EADB2D9F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7949249" y="3353600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5D711FED-D5D5-314B-87A8-E9A323A8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69" name="사다리꼴[T] 68">
                      <a:extLst>
                        <a:ext uri="{FF2B5EF4-FFF2-40B4-BE49-F238E27FC236}">
                          <a16:creationId xmlns:a16="http://schemas.microsoft.com/office/drawing/2014/main" id="{336FD2A1-49C9-7D46-B2D6-B3FD31BA2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800" dirty="0"/>
                        <a:t>1      0</a:t>
                      </a:r>
                      <a:endParaRPr kumimoji="1" lang="ko-Kore-KR" altLang="en-US" sz="800" dirty="0"/>
                    </a:p>
                  </p:txBody>
                </p:sp>
              </p:grpSp>
            </p:grpSp>
            <p:cxnSp>
              <p:nvCxnSpPr>
                <p:cNvPr id="71" name="꺾인 연결선[E] 70">
                  <a:extLst>
                    <a:ext uri="{FF2B5EF4-FFF2-40B4-BE49-F238E27FC236}">
                      <a16:creationId xmlns:a16="http://schemas.microsoft.com/office/drawing/2014/main" id="{9081E399-0557-6748-A5FA-53342F10B736}"/>
                    </a:ext>
                  </a:extLst>
                </p:cNvPr>
                <p:cNvCxnSpPr>
                  <a:cxnSpLocks/>
                  <a:stCxn id="4" idx="2"/>
                  <a:endCxn id="65" idx="4"/>
                </p:cNvCxnSpPr>
                <p:nvPr/>
              </p:nvCxnSpPr>
              <p:spPr>
                <a:xfrm rot="16200000" flipH="1">
                  <a:off x="6798212" y="-1763133"/>
                  <a:ext cx="582514" cy="775183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꺾인 연결선[E] 73">
                  <a:extLst>
                    <a:ext uri="{FF2B5EF4-FFF2-40B4-BE49-F238E27FC236}">
                      <a16:creationId xmlns:a16="http://schemas.microsoft.com/office/drawing/2014/main" id="{4BD22FB5-BB76-B649-B37D-E9F1971993F8}"/>
                    </a:ext>
                  </a:extLst>
                </p:cNvPr>
                <p:cNvCxnSpPr>
                  <a:endCxn id="66" idx="4"/>
                </p:cNvCxnSpPr>
                <p:nvPr/>
              </p:nvCxnSpPr>
              <p:spPr>
                <a:xfrm>
                  <a:off x="9501984" y="1888277"/>
                  <a:ext cx="1463972" cy="264075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꺾인 연결선[E] 75">
                  <a:extLst>
                    <a:ext uri="{FF2B5EF4-FFF2-40B4-BE49-F238E27FC236}">
                      <a16:creationId xmlns:a16="http://schemas.microsoft.com/office/drawing/2014/main" id="{C7884952-1BC7-A443-B463-90C54D0704BD}"/>
                    </a:ext>
                  </a:extLst>
                </p:cNvPr>
                <p:cNvCxnSpPr>
                  <a:stCxn id="33" idx="3"/>
                  <a:endCxn id="69" idx="3"/>
                </p:cNvCxnSpPr>
                <p:nvPr/>
              </p:nvCxnSpPr>
              <p:spPr>
                <a:xfrm flipV="1">
                  <a:off x="6876176" y="2500491"/>
                  <a:ext cx="4255048" cy="36011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꺾인 연결선[E] 77">
                  <a:extLst>
                    <a:ext uri="{FF2B5EF4-FFF2-40B4-BE49-F238E27FC236}">
                      <a16:creationId xmlns:a16="http://schemas.microsoft.com/office/drawing/2014/main" id="{D05F95FB-A131-DF46-AEEE-6AAD0BC320C0}"/>
                    </a:ext>
                  </a:extLst>
                </p:cNvPr>
                <p:cNvCxnSpPr>
                  <a:cxnSpLocks/>
                  <a:stCxn id="69" idx="0"/>
                </p:cNvCxnSpPr>
                <p:nvPr/>
              </p:nvCxnSpPr>
              <p:spPr>
                <a:xfrm flipV="1">
                  <a:off x="11287088" y="2274488"/>
                  <a:ext cx="430948" cy="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726CD87-A2FD-EF4D-9BED-21395F8A88CE}"/>
                    </a:ext>
                  </a:extLst>
                </p:cNvPr>
                <p:cNvSpPr txBox="1"/>
                <p:nvPr/>
              </p:nvSpPr>
              <p:spPr>
                <a:xfrm>
                  <a:off x="4421993" y="1793926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D854569-93CD-3645-BC9C-2C9F9420ABFA}"/>
                    </a:ext>
                  </a:extLst>
                </p:cNvPr>
                <p:cNvSpPr txBox="1"/>
                <p:nvPr/>
              </p:nvSpPr>
              <p:spPr>
                <a:xfrm>
                  <a:off x="4419889" y="1975103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E597843-0FDB-6349-9C31-481D0B2AEE06}"/>
                    </a:ext>
                  </a:extLst>
                </p:cNvPr>
                <p:cNvSpPr txBox="1"/>
                <p:nvPr/>
              </p:nvSpPr>
              <p:spPr>
                <a:xfrm>
                  <a:off x="4452419" y="350663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AEF3B34-A1CE-204C-BE57-6300E4A50608}"/>
                    </a:ext>
                  </a:extLst>
                </p:cNvPr>
                <p:cNvSpPr txBox="1"/>
                <p:nvPr/>
              </p:nvSpPr>
              <p:spPr>
                <a:xfrm>
                  <a:off x="4450315" y="368780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090CCA7-6E44-5547-BB50-DE0C73510BAE}"/>
                    </a:ext>
                  </a:extLst>
                </p:cNvPr>
                <p:cNvSpPr txBox="1"/>
                <p:nvPr/>
              </p:nvSpPr>
              <p:spPr>
                <a:xfrm>
                  <a:off x="4488264" y="255455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A94DD30-BA36-A743-B8D7-B411C30555FD}"/>
                    </a:ext>
                  </a:extLst>
                </p:cNvPr>
                <p:cNvSpPr txBox="1"/>
                <p:nvPr/>
              </p:nvSpPr>
              <p:spPr>
                <a:xfrm>
                  <a:off x="4486160" y="273572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E8EB87B-8ACB-2E4C-AF8A-94A6D72A558B}"/>
                    </a:ext>
                  </a:extLst>
                </p:cNvPr>
                <p:cNvSpPr txBox="1"/>
                <p:nvPr/>
              </p:nvSpPr>
              <p:spPr>
                <a:xfrm>
                  <a:off x="4419889" y="2202937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55FA4014-6F1F-5443-BBDB-9F95DA890761}"/>
                    </a:ext>
                  </a:extLst>
                </p:cNvPr>
                <p:cNvSpPr/>
                <p:nvPr/>
              </p:nvSpPr>
              <p:spPr>
                <a:xfrm>
                  <a:off x="923590" y="1154430"/>
                  <a:ext cx="11020760" cy="312039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cmp_wrap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57E3AB-845E-5B43-A1A3-A752CAA1D9CD}"/>
                  </a:ext>
                </a:extLst>
              </p:cNvPr>
              <p:cNvSpPr txBox="1"/>
              <p:nvPr/>
            </p:nvSpPr>
            <p:spPr>
              <a:xfrm>
                <a:off x="8064903" y="1668656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B9CEB412-DDB4-4546-A974-4C31BA347F9D}"/>
                  </a:ext>
                </a:extLst>
              </p:cNvPr>
              <p:cNvCxnSpPr/>
              <p:nvPr/>
            </p:nvCxnSpPr>
            <p:spPr>
              <a:xfrm flipH="1">
                <a:off x="8190837" y="1608055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0DC35D-F2B2-AF42-9DBC-E54E242FDE8A}"/>
                  </a:ext>
                </a:extLst>
              </p:cNvPr>
              <p:cNvSpPr txBox="1"/>
              <p:nvPr/>
            </p:nvSpPr>
            <p:spPr>
              <a:xfrm>
                <a:off x="8064903" y="3383520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EA785193-099B-CE41-AA96-0EFC2C776DDF}"/>
                  </a:ext>
                </a:extLst>
              </p:cNvPr>
              <p:cNvCxnSpPr/>
              <p:nvPr/>
            </p:nvCxnSpPr>
            <p:spPr>
              <a:xfrm flipH="1">
                <a:off x="8190837" y="3322919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BF9E1F-BA96-3E43-9A02-6C1ED8957A22}"/>
                </a:ext>
              </a:extLst>
            </p:cNvPr>
            <p:cNvSpPr txBox="1"/>
            <p:nvPr/>
          </p:nvSpPr>
          <p:spPr>
            <a:xfrm>
              <a:off x="11616550" y="200065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B29801-95D6-1645-A52E-51A18EC3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101298E-4FF5-0640-B45C-0CF3B804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525DC24-8079-AA4F-9C93-83116FF7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2080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5D137-794A-5540-ACBE-C76A87DE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SED:InputCollector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05AE41E-621B-8F4C-BB7B-24DEDE2D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0273129-88CB-5243-94FA-5BF6081F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C18C7-650E-8649-9C5E-189077DA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2686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58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0551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59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  <a:solidFill>
            <a:schemeClr val="accent2"/>
          </a:solidFill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D56E66C5-F35F-F949-BD45-011B9D4718C4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E5F2784D-AD79-E940-9EBD-61E48F88D717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908F4E95-6252-8643-AC0A-6A6772A7E2F3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1AF13BB-7912-DA49-BCB0-A77312CBBE70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17F86CC-2568-1D47-BCC2-B50F1AD679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0FB4873-43CA-044C-A957-FFC75306ED3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B27BFFC9-189A-C746-959B-23F01B15F7CB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6E1DCEC8-D7CA-8F44-A58C-AA6143703B2C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57AA1C73-BD41-984E-8CFA-9B14E7455FA9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A4192B6-DDAD-CB49-9A08-1809604CCA38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423E3457-EE52-2E49-A210-4DD6672B05B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B677686-559F-1842-BAD7-617F836A378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BFD0DA2F-8192-CD47-A368-C3006C683AEB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51F764FE-E56B-F343-A566-A4148D666F4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CF4FF1D4-48BC-8B4A-B268-B4670398E03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DFA039DF-3929-4241-9A14-C5285E123259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429B8D14-45CF-C84A-80E9-5D8228883F37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5AB3AD4E-BAA9-DC4C-B29C-B1D7DDD8D317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58D22D18-DFA9-F44C-8F35-8794612C5422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B863F41-2F17-354D-978C-984846C9FF01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E50A6C6B-F1FF-C247-A917-B45EFF3361CC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8150646C-20B5-3B40-BE25-8BF80F860F39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9806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60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  <a:solidFill>
            <a:schemeClr val="accent2"/>
          </a:solidFill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  <a:solidFill>
            <a:schemeClr val="accent2"/>
          </a:solidFill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  <a:solidFill>
            <a:schemeClr val="accent2"/>
          </a:solidFill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  <a:grpFill/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741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151F9-B7FF-2F44-9C6D-1CBCCC1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A8F58-FBB2-9A4A-BB99-26ADC6CA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C9D6-E6A9-1948-B4CF-FD7D258F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014C9F-CC31-4D4D-8719-6C6E8303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" y="1241715"/>
            <a:ext cx="5084611" cy="3121529"/>
          </a:xfrm>
          <a:prstGeom prst="rect">
            <a:avLst/>
          </a:prstGeom>
        </p:spPr>
      </p:pic>
      <p:pic>
        <p:nvPicPr>
          <p:cNvPr id="9" name="그림 8" descr="텍스트, 테이블, 병, 컴퓨터이(가) 표시된 사진&#10;&#10;자동 생성된 설명">
            <a:extLst>
              <a:ext uri="{FF2B5EF4-FFF2-40B4-BE49-F238E27FC236}">
                <a16:creationId xmlns:a16="http://schemas.microsoft.com/office/drawing/2014/main" id="{0CDABA23-331A-D343-8F7C-5B9DA015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72" y="1081092"/>
            <a:ext cx="4495800" cy="4076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B1DA18C-C475-2F48-83F1-23BCB8F2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 in Verilog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25901-363F-4F44-8241-9E2FD798A472}"/>
              </a:ext>
            </a:extLst>
          </p:cNvPr>
          <p:cNvSpPr/>
          <p:nvPr/>
        </p:nvSpPr>
        <p:spPr>
          <a:xfrm>
            <a:off x="6637842" y="1352638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025EB-87E4-AE4A-9D36-F580C9036597}"/>
              </a:ext>
            </a:extLst>
          </p:cNvPr>
          <p:cNvSpPr txBox="1"/>
          <p:nvPr/>
        </p:nvSpPr>
        <p:spPr>
          <a:xfrm>
            <a:off x="10204396" y="1206558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all output clock to be multiplied by 8</a:t>
            </a:r>
            <a:endParaRPr kumimoji="1" lang="ko-Kore-KR" altLang="en-US" sz="1200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A526904-A909-274D-861D-627F20125B9C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8153399" y="1433837"/>
            <a:ext cx="205099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87848-9234-A14D-B1D6-1A4AD8D23518}"/>
              </a:ext>
            </a:extLst>
          </p:cNvPr>
          <p:cNvSpPr/>
          <p:nvPr/>
        </p:nvSpPr>
        <p:spPr>
          <a:xfrm>
            <a:off x="6635643" y="1529664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9FB13-0253-674F-911F-B49E9A1836EA}"/>
              </a:ext>
            </a:extLst>
          </p:cNvPr>
          <p:cNvSpPr txBox="1"/>
          <p:nvPr/>
        </p:nvSpPr>
        <p:spPr>
          <a:xfrm>
            <a:off x="10204395" y="1679160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first reference clock duration is equal to 8[ns] </a:t>
            </a:r>
            <a:endParaRPr kumimoji="1" lang="ko-Kore-KR" altLang="en-US" sz="12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F7F4E22-A142-0B4B-AAC7-F2092E776C1F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8151200" y="1610863"/>
            <a:ext cx="2053195" cy="29913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9C306-51EB-3B4B-A6A7-4137FF7B5C71}"/>
              </a:ext>
            </a:extLst>
          </p:cNvPr>
          <p:cNvSpPr/>
          <p:nvPr/>
        </p:nvSpPr>
        <p:spPr>
          <a:xfrm>
            <a:off x="6635643" y="188529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16A2F-623C-A24C-99E3-C17D6E90B9E7}"/>
              </a:ext>
            </a:extLst>
          </p:cNvPr>
          <p:cNvSpPr txBox="1"/>
          <p:nvPr/>
        </p:nvSpPr>
        <p:spPr>
          <a:xfrm>
            <a:off x="10204395" y="2140302"/>
            <a:ext cx="196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output clock0 duration by 2</a:t>
            </a:r>
          </a:p>
          <a:p>
            <a:pPr marL="171450" indent="-171450">
              <a:buFont typeface="Symbol" pitchFamily="2" charset="2"/>
              <a:buChar char="Þ"/>
            </a:pPr>
            <a:r>
              <a:rPr kumimoji="1" lang="en-US" altLang="ko-Kore-KR" sz="1200" dirty="0"/>
              <a:t>clock0 duration </a:t>
            </a:r>
          </a:p>
          <a:p>
            <a:r>
              <a:rPr kumimoji="1" lang="en-US" altLang="ko-Kore-KR" sz="1200" dirty="0"/>
              <a:t>= input clock * 8/2</a:t>
            </a:r>
            <a:endParaRPr kumimoji="1" lang="ko-Kore-KR" altLang="en-US" sz="12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6CFEA48-3B61-DC41-ABC3-01B3CBAC4B4A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 flipV="1">
            <a:off x="8151200" y="1966495"/>
            <a:ext cx="2053195" cy="58930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3122-5AD3-AE4A-AF3C-AFF17174EA23}"/>
              </a:ext>
            </a:extLst>
          </p:cNvPr>
          <p:cNvSpPr/>
          <p:nvPr/>
        </p:nvSpPr>
        <p:spPr>
          <a:xfrm>
            <a:off x="6635642" y="259423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811FA-1FAF-454E-99D6-B3A8DA9602C0}"/>
              </a:ext>
            </a:extLst>
          </p:cNvPr>
          <p:cNvSpPr txBox="1"/>
          <p:nvPr/>
        </p:nvSpPr>
        <p:spPr>
          <a:xfrm>
            <a:off x="10204395" y="3015230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all of output clock by 1</a:t>
            </a:r>
            <a:endParaRPr kumimoji="1" lang="ko-Kore-KR" altLang="en-US" sz="1200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01E3BCF-817E-3943-9283-AD0A1A8E28F4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8151199" y="2675429"/>
            <a:ext cx="2053196" cy="47830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03E1D6-266F-2244-B776-9FF8AB972C91}"/>
              </a:ext>
            </a:extLst>
          </p:cNvPr>
          <p:cNvSpPr/>
          <p:nvPr/>
        </p:nvSpPr>
        <p:spPr>
          <a:xfrm>
            <a:off x="6635642" y="278297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A670F2-7736-AE42-AA29-ACFA04064C47}"/>
              </a:ext>
            </a:extLst>
          </p:cNvPr>
          <p:cNvSpPr txBox="1"/>
          <p:nvPr/>
        </p:nvSpPr>
        <p:spPr>
          <a:xfrm>
            <a:off x="10204395" y="3327339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tolerated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error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for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simulation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47AF9972-42E8-A044-8CB8-47421EE6AC12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8151199" y="2864169"/>
            <a:ext cx="2053196" cy="60167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C80124-72AC-344C-A577-CEEDFD291CA0}"/>
              </a:ext>
            </a:extLst>
          </p:cNvPr>
          <p:cNvSpPr/>
          <p:nvPr/>
        </p:nvSpPr>
        <p:spPr>
          <a:xfrm>
            <a:off x="6635642" y="295212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424F44-C0D4-274E-9697-D1F4C4682533}"/>
              </a:ext>
            </a:extLst>
          </p:cNvPr>
          <p:cNvSpPr txBox="1"/>
          <p:nvPr/>
        </p:nvSpPr>
        <p:spPr>
          <a:xfrm>
            <a:off x="10204395" y="3663407"/>
            <a:ext cx="205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don’t wait during the configuration start-up for PLL to 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85091FA-8668-6A4B-ACAF-35EC28C696F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8151199" y="3033325"/>
            <a:ext cx="2053196" cy="95324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94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61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7077815A-13EA-9947-90E8-8F9DD2F0D1DB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6DC00F1-5E68-CE40-8C8C-D1202E3ABDF1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4376D0D0-0C10-2C4D-B805-DB27E2112026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7756BB5-B969-5349-B55A-786BF92E6D42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8D935FD-D57D-5B47-AECC-03194F2154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5D349FE-F619-E746-9C9F-C9AB98979EA0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67A3E7C2-7241-2745-89A0-0E490FBBE643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79EE1352-C1E4-C34A-81F0-AB501CE2C26D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8DF446DD-7B51-B140-A721-2BB849B6FA1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2C180A21-75D0-8549-B865-2297023B5DE3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913FD82D-346E-314D-A11C-1381C3212C3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BF9A020-F782-6C4A-8C3A-CCAE69C6680A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01633BF3-EFBA-F846-AFF1-E1D399170C62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CABE45C4-1471-944B-B90E-89F0F35B5159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5D4A46D5-9DD8-0F44-B6B5-26BAE1B89B5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43CE1C9-B8DB-404F-BABF-AAD6169E3876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74CCD826-A2D6-764C-8386-EC5F2D22803C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10DA5421-B07E-3A4C-965B-3256F7D3E2B0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14F0DC91-CD4E-1642-A4C2-A51CFD010BE0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0C05BF8-7905-9C43-8FC2-2BAFEC9094F2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BBC72C14-D9DE-8A41-9E79-55918738D34A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0C0A4785-23AA-3542-A1E0-078950B5A715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67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62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353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63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din[32:0]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[32:0]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[0:0]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5403192" y="4842981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cxnSpLocks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100564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cxnSpLocks/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cxnSpLocks/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62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5" name="직선 연결선[R] 234">
            <a:extLst>
              <a:ext uri="{FF2B5EF4-FFF2-40B4-BE49-F238E27FC236}">
                <a16:creationId xmlns:a16="http://schemas.microsoft.com/office/drawing/2014/main" id="{9DD0F7E4-D1CA-014F-A19E-841FED291C12}"/>
              </a:ext>
            </a:extLst>
          </p:cNvPr>
          <p:cNvCxnSpPr/>
          <p:nvPr/>
        </p:nvCxnSpPr>
        <p:spPr>
          <a:xfrm flipH="1">
            <a:off x="9013243" y="142271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C1338957-8126-F746-9AE3-C91E27ECB4BC}"/>
              </a:ext>
            </a:extLst>
          </p:cNvPr>
          <p:cNvSpPr txBox="1"/>
          <p:nvPr/>
        </p:nvSpPr>
        <p:spPr>
          <a:xfrm>
            <a:off x="8922498" y="14879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9522FE-D22D-314C-8B03-76C9151BCEB9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6184490" y="2836585"/>
            <a:chExt cx="2033769" cy="220603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6184490" y="2836585"/>
              <a:ext cx="2033769" cy="22060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634463-EB44-1646-9B1C-DFB43530DAE2}"/>
                </a:ext>
              </a:extLst>
            </p:cNvPr>
            <p:cNvSpPr/>
            <p:nvPr/>
          </p:nvSpPr>
          <p:spPr>
            <a:xfrm>
              <a:off x="6213229" y="2863760"/>
              <a:ext cx="1976289" cy="167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AC2A7BF8-86FA-1946-871D-D11649AA8BB2}"/>
              </a:ext>
            </a:extLst>
          </p:cNvPr>
          <p:cNvCxnSpPr/>
          <p:nvPr/>
        </p:nvCxnSpPr>
        <p:spPr>
          <a:xfrm flipH="1">
            <a:off x="8358903" y="28906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7F0FADBF-4703-1242-A117-B4DC4FE85738}"/>
              </a:ext>
            </a:extLst>
          </p:cNvPr>
          <p:cNvSpPr txBox="1"/>
          <p:nvPr/>
        </p:nvSpPr>
        <p:spPr>
          <a:xfrm>
            <a:off x="8268158" y="2955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574C08D-C894-104A-8E47-0B2495AD27CA}"/>
              </a:ext>
            </a:extLst>
          </p:cNvPr>
          <p:cNvCxnSpPr/>
          <p:nvPr/>
        </p:nvCxnSpPr>
        <p:spPr>
          <a:xfrm flipH="1">
            <a:off x="5426531" y="3624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59271A5F-A5CA-F545-9319-1F72F8062D2E}"/>
              </a:ext>
            </a:extLst>
          </p:cNvPr>
          <p:cNvSpPr txBox="1"/>
          <p:nvPr/>
        </p:nvSpPr>
        <p:spPr>
          <a:xfrm>
            <a:off x="5335786" y="3689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915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64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8931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65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7676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66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  <a:solidFill>
            <a:schemeClr val="accent2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  <a:solidFill>
            <a:schemeClr val="accent2"/>
          </a:solidFill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3275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67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4781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68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3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3" y="5465160"/>
            <a:ext cx="520609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7"/>
            <a:ext cx="429442" cy="35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5287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69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9" name="직선 연결선[R] 238">
            <a:extLst>
              <a:ext uri="{FF2B5EF4-FFF2-40B4-BE49-F238E27FC236}">
                <a16:creationId xmlns:a16="http://schemas.microsoft.com/office/drawing/2014/main" id="{23653287-337B-3948-AE1D-B070E010AA37}"/>
              </a:ext>
            </a:extLst>
          </p:cNvPr>
          <p:cNvCxnSpPr/>
          <p:nvPr/>
        </p:nvCxnSpPr>
        <p:spPr>
          <a:xfrm flipH="1">
            <a:off x="5321951" y="45292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18EC51D3-8440-5347-8313-99D5D2D12A53}"/>
              </a:ext>
            </a:extLst>
          </p:cNvPr>
          <p:cNvSpPr txBox="1"/>
          <p:nvPr/>
        </p:nvSpPr>
        <p:spPr>
          <a:xfrm>
            <a:off x="5244586" y="45944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7" name="직선 연결선[R] 246">
            <a:extLst>
              <a:ext uri="{FF2B5EF4-FFF2-40B4-BE49-F238E27FC236}">
                <a16:creationId xmlns:a16="http://schemas.microsoft.com/office/drawing/2014/main" id="{4847860E-528D-1B44-BBD1-D94FAD97CF34}"/>
              </a:ext>
            </a:extLst>
          </p:cNvPr>
          <p:cNvCxnSpPr/>
          <p:nvPr/>
        </p:nvCxnSpPr>
        <p:spPr>
          <a:xfrm flipH="1">
            <a:off x="3762207" y="45323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6174A2B-8F6C-2C42-96AF-73B5B637D122}"/>
              </a:ext>
            </a:extLst>
          </p:cNvPr>
          <p:cNvSpPr txBox="1"/>
          <p:nvPr/>
        </p:nvSpPr>
        <p:spPr>
          <a:xfrm>
            <a:off x="3645767" y="459759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11FA0CF8-40CE-B140-AE60-C635EBCB0BC6}"/>
              </a:ext>
            </a:extLst>
          </p:cNvPr>
          <p:cNvCxnSpPr/>
          <p:nvPr/>
        </p:nvCxnSpPr>
        <p:spPr>
          <a:xfrm flipH="1">
            <a:off x="1986048" y="440923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173113F-FB46-E145-8701-14F5A88754BE}"/>
              </a:ext>
            </a:extLst>
          </p:cNvPr>
          <p:cNvSpPr txBox="1"/>
          <p:nvPr/>
        </p:nvSpPr>
        <p:spPr>
          <a:xfrm>
            <a:off x="1908683" y="44744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6" name="직선 연결선[R] 255">
            <a:extLst>
              <a:ext uri="{FF2B5EF4-FFF2-40B4-BE49-F238E27FC236}">
                <a16:creationId xmlns:a16="http://schemas.microsoft.com/office/drawing/2014/main" id="{755C79F7-04A4-614F-96A2-044F0ACF86E3}"/>
              </a:ext>
            </a:extLst>
          </p:cNvPr>
          <p:cNvCxnSpPr/>
          <p:nvPr/>
        </p:nvCxnSpPr>
        <p:spPr>
          <a:xfrm flipH="1">
            <a:off x="1989590" y="398394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C96250B-BB1D-AF4C-B03C-24D0B3C67F6E}"/>
              </a:ext>
            </a:extLst>
          </p:cNvPr>
          <p:cNvSpPr txBox="1"/>
          <p:nvPr/>
        </p:nvSpPr>
        <p:spPr>
          <a:xfrm>
            <a:off x="1912225" y="40492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2650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70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137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23811F3C-E0DD-D641-AD5A-55DB71A04C1F}"/>
              </a:ext>
            </a:extLst>
          </p:cNvPr>
          <p:cNvGrpSpPr/>
          <p:nvPr/>
        </p:nvGrpSpPr>
        <p:grpSpPr>
          <a:xfrm>
            <a:off x="4555908" y="2282494"/>
            <a:ext cx="7606703" cy="4206132"/>
            <a:chOff x="4555908" y="1527130"/>
            <a:chExt cx="7606703" cy="420613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E05F320-F4E4-3149-AD55-354435146B0D}"/>
                </a:ext>
              </a:extLst>
            </p:cNvPr>
            <p:cNvGrpSpPr/>
            <p:nvPr/>
          </p:nvGrpSpPr>
          <p:grpSpPr>
            <a:xfrm>
              <a:off x="4555908" y="1735786"/>
              <a:ext cx="4591043" cy="3997476"/>
              <a:chOff x="4800600" y="1735786"/>
              <a:chExt cx="4309280" cy="3997476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D710D660-D413-D340-AA6B-62B77CD2D5B2}"/>
                  </a:ext>
                </a:extLst>
              </p:cNvPr>
              <p:cNvGrpSpPr/>
              <p:nvPr/>
            </p:nvGrpSpPr>
            <p:grpSpPr>
              <a:xfrm>
                <a:off x="4800600" y="1877785"/>
                <a:ext cx="4066674" cy="3777057"/>
                <a:chOff x="1343665" y="689980"/>
                <a:chExt cx="10277733" cy="4893269"/>
              </a:xfrm>
            </p:grpSpPr>
            <p:cxnSp>
              <p:nvCxnSpPr>
                <p:cNvPr id="5" name="직선 화살표 연결선 4">
                  <a:extLst>
                    <a:ext uri="{FF2B5EF4-FFF2-40B4-BE49-F238E27FC236}">
                      <a16:creationId xmlns:a16="http://schemas.microsoft.com/office/drawing/2014/main" id="{52148DCB-736B-B44C-97EC-96CF738D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665" y="743919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71764954-0CC5-B64B-9773-DEAD1B1530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141883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140E506D-6228-6E43-85D4-BBB6C2344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2096166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997F3D58-F8DA-CB4A-B57D-20516A3EA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0598" y="279285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464ABEA-52D5-7D4E-9384-1E72020F3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3467767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214587C9-CA3F-1C4A-832E-DA0322318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145100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814D262B-9E9E-5940-8EB4-F9DF2816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857994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E491844E-3B60-9A4C-880C-94EE47446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5521071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73125532-DB06-DB44-99A6-C037B89ECF93}"/>
                    </a:ext>
                  </a:extLst>
                </p:cNvPr>
                <p:cNvGrpSpPr/>
                <p:nvPr/>
              </p:nvGrpSpPr>
              <p:grpSpPr>
                <a:xfrm>
                  <a:off x="1847673" y="694392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FB938F2E-BA44-454D-BD0C-9424243E866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622F21E6-12CD-2845-B4C8-BDD09AA3EA3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7" name="직선 연결선[R] 16">
                    <a:extLst>
                      <a:ext uri="{FF2B5EF4-FFF2-40B4-BE49-F238E27FC236}">
                        <a16:creationId xmlns:a16="http://schemas.microsoft.com/office/drawing/2014/main" id="{419B159B-A1D5-554A-B29C-5DE88DB052AB}"/>
                      </a:ext>
                    </a:extLst>
                  </p:cNvPr>
                  <p:cNvCxnSpPr>
                    <a:stCxn id="14" idx="4"/>
                    <a:endCxn id="15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26F98E3-D100-344A-92A5-6AD9916230B2}"/>
                    </a:ext>
                  </a:extLst>
                </p:cNvPr>
                <p:cNvGrpSpPr/>
                <p:nvPr/>
              </p:nvGrpSpPr>
              <p:grpSpPr>
                <a:xfrm>
                  <a:off x="1847673" y="206290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A5ADC0FC-B2CC-D14E-9CC4-B03C7096FD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01A26930-E3C1-454B-BADA-969C8DE0B06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3" name="직선 연결선[R] 22">
                    <a:extLst>
                      <a:ext uri="{FF2B5EF4-FFF2-40B4-BE49-F238E27FC236}">
                        <a16:creationId xmlns:a16="http://schemas.microsoft.com/office/drawing/2014/main" id="{CC5A6465-A0E3-3942-B358-6B722C2DC0A2}"/>
                      </a:ext>
                    </a:extLst>
                  </p:cNvPr>
                  <p:cNvCxnSpPr>
                    <a:stCxn id="21" idx="4"/>
                    <a:endCxn id="2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83C5E89-18D1-2342-9DA6-5681D58C9A88}"/>
                    </a:ext>
                  </a:extLst>
                </p:cNvPr>
                <p:cNvGrpSpPr/>
                <p:nvPr/>
              </p:nvGrpSpPr>
              <p:grpSpPr>
                <a:xfrm>
                  <a:off x="1847673" y="342652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F9C691CA-63BE-A245-A140-92001E8664E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84FB7B2A-645E-504A-AE4D-DCF86C0CB85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7" name="직선 연결선[R] 26">
                    <a:extLst>
                      <a:ext uri="{FF2B5EF4-FFF2-40B4-BE49-F238E27FC236}">
                        <a16:creationId xmlns:a16="http://schemas.microsoft.com/office/drawing/2014/main" id="{7D288175-4AAD-AB44-8003-5413F2F89F9F}"/>
                      </a:ext>
                    </a:extLst>
                  </p:cNvPr>
                  <p:cNvCxnSpPr>
                    <a:stCxn id="25" idx="4"/>
                    <a:endCxn id="2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82D23B5B-B983-F64A-8514-DEDF8109D855}"/>
                    </a:ext>
                  </a:extLst>
                </p:cNvPr>
                <p:cNvGrpSpPr/>
                <p:nvPr/>
              </p:nvGrpSpPr>
              <p:grpSpPr>
                <a:xfrm>
                  <a:off x="1847673" y="480277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02C4DD69-DB24-B846-9F59-A23F4BA4722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D308F1AC-EF41-974B-8DA1-0D3D23F022A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1" name="직선 연결선[R] 30">
                    <a:extLst>
                      <a:ext uri="{FF2B5EF4-FFF2-40B4-BE49-F238E27FC236}">
                        <a16:creationId xmlns:a16="http://schemas.microsoft.com/office/drawing/2014/main" id="{8CCF4876-E5AA-934E-9813-9085C0B1E8C2}"/>
                      </a:ext>
                    </a:extLst>
                  </p:cNvPr>
                  <p:cNvCxnSpPr>
                    <a:stCxn id="29" idx="4"/>
                    <a:endCxn id="3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1FE2842-EE1B-454E-8502-173629A34B46}"/>
                    </a:ext>
                  </a:extLst>
                </p:cNvPr>
                <p:cNvGrpSpPr/>
                <p:nvPr/>
              </p:nvGrpSpPr>
              <p:grpSpPr>
                <a:xfrm>
                  <a:off x="10951984" y="1370335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4BCACD84-BFA1-AC4C-93D6-5C62E954A67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B624DE9-CE3F-0A44-8D04-6FABCC0FE09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9" name="직선 연결선[R] 38">
                    <a:extLst>
                      <a:ext uri="{FF2B5EF4-FFF2-40B4-BE49-F238E27FC236}">
                        <a16:creationId xmlns:a16="http://schemas.microsoft.com/office/drawing/2014/main" id="{98A3125B-28B2-2E40-B104-FED58DBC00EF}"/>
                      </a:ext>
                    </a:extLst>
                  </p:cNvPr>
                  <p:cNvCxnSpPr>
                    <a:stCxn id="37" idx="4"/>
                    <a:endCxn id="38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75F84D13-CD7D-E947-AE40-AEC48B00F89A}"/>
                    </a:ext>
                  </a:extLst>
                </p:cNvPr>
                <p:cNvGrpSpPr/>
                <p:nvPr/>
              </p:nvGrpSpPr>
              <p:grpSpPr>
                <a:xfrm>
                  <a:off x="10951983" y="2741629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12CB0DE-6AB5-FE4D-B5C1-88CC25BF0BF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63CEB8C2-EBFC-9742-B4CA-3E64D79A66A7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3" name="직선 연결선[R] 42">
                    <a:extLst>
                      <a:ext uri="{FF2B5EF4-FFF2-40B4-BE49-F238E27FC236}">
                        <a16:creationId xmlns:a16="http://schemas.microsoft.com/office/drawing/2014/main" id="{9179054D-8640-7044-855C-FAB24C79C133}"/>
                      </a:ext>
                    </a:extLst>
                  </p:cNvPr>
                  <p:cNvCxnSpPr>
                    <a:stCxn id="41" idx="4"/>
                    <a:endCxn id="4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65EE80F-94A8-FC4A-87B1-954D2B6864A3}"/>
                    </a:ext>
                  </a:extLst>
                </p:cNvPr>
                <p:cNvGrpSpPr/>
                <p:nvPr/>
              </p:nvGrpSpPr>
              <p:grpSpPr>
                <a:xfrm>
                  <a:off x="10951982" y="4105307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82E347D-8C0A-8344-96F1-84AF8E8175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6" name="타원 45">
                    <a:extLst>
                      <a:ext uri="{FF2B5EF4-FFF2-40B4-BE49-F238E27FC236}">
                        <a16:creationId xmlns:a16="http://schemas.microsoft.com/office/drawing/2014/main" id="{B4248B43-C852-CB4E-8EC7-6F24006C808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7" name="직선 연결선[R] 46">
                    <a:extLst>
                      <a:ext uri="{FF2B5EF4-FFF2-40B4-BE49-F238E27FC236}">
                        <a16:creationId xmlns:a16="http://schemas.microsoft.com/office/drawing/2014/main" id="{FB54AB8D-9A9D-D045-BBCB-B13F765360FF}"/>
                      </a:ext>
                    </a:extLst>
                  </p:cNvPr>
                  <p:cNvCxnSpPr>
                    <a:stCxn id="45" idx="4"/>
                    <a:endCxn id="4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30C570D-100F-2344-82AA-BCC419148270}"/>
                    </a:ext>
                  </a:extLst>
                </p:cNvPr>
                <p:cNvGrpSpPr/>
                <p:nvPr/>
              </p:nvGrpSpPr>
              <p:grpSpPr>
                <a:xfrm>
                  <a:off x="5200473" y="137033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E57D6B85-2EAA-E44C-8528-94ED54A2F5FF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B8AE7B0-CA25-9C45-B3BE-3246715BE00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1" name="직선 연결선[R] 50">
                    <a:extLst>
                      <a:ext uri="{FF2B5EF4-FFF2-40B4-BE49-F238E27FC236}">
                        <a16:creationId xmlns:a16="http://schemas.microsoft.com/office/drawing/2014/main" id="{69520C20-43A7-6140-BAC7-4B04B0D466A1}"/>
                      </a:ext>
                    </a:extLst>
                  </p:cNvPr>
                  <p:cNvCxnSpPr>
                    <a:stCxn id="49" idx="4"/>
                    <a:endCxn id="5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553052F-E3D3-814E-A8C7-913935AEFC4B}"/>
                    </a:ext>
                  </a:extLst>
                </p:cNvPr>
                <p:cNvGrpSpPr/>
                <p:nvPr/>
              </p:nvGrpSpPr>
              <p:grpSpPr>
                <a:xfrm>
                  <a:off x="5200473" y="411513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3470E6-7C72-9D4A-AFEF-A27195D0438B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F03DF779-6943-4B43-AB95-68AFF666F13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5" name="직선 연결선[R] 54">
                    <a:extLst>
                      <a:ext uri="{FF2B5EF4-FFF2-40B4-BE49-F238E27FC236}">
                        <a16:creationId xmlns:a16="http://schemas.microsoft.com/office/drawing/2014/main" id="{FB6A4E06-2ADE-7842-A046-A5BFA68031D2}"/>
                      </a:ext>
                    </a:extLst>
                  </p:cNvPr>
                  <p:cNvCxnSpPr>
                    <a:stCxn id="53" idx="4"/>
                    <a:endCxn id="54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4C9B44E-6181-A64E-8ADD-26D3F9FABEA0}"/>
                    </a:ext>
                  </a:extLst>
                </p:cNvPr>
                <p:cNvGrpSpPr/>
                <p:nvPr/>
              </p:nvGrpSpPr>
              <p:grpSpPr>
                <a:xfrm>
                  <a:off x="3445131" y="7000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FF75155D-24F5-CC46-B4F3-29762E3A5F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238CCDE4-BCB3-3244-BBF0-3B0A7FCB7A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9" name="직선 연결선[R] 58">
                    <a:extLst>
                      <a:ext uri="{FF2B5EF4-FFF2-40B4-BE49-F238E27FC236}">
                        <a16:creationId xmlns:a16="http://schemas.microsoft.com/office/drawing/2014/main" id="{BE389EF8-A1A4-F841-B0EA-3EC71530D554}"/>
                      </a:ext>
                    </a:extLst>
                  </p:cNvPr>
                  <p:cNvCxnSpPr>
                    <a:stCxn id="57" idx="4"/>
                    <a:endCxn id="5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0E0C0CC2-F8F1-E546-8684-4B62EFD0C212}"/>
                    </a:ext>
                  </a:extLst>
                </p:cNvPr>
                <p:cNvGrpSpPr/>
                <p:nvPr/>
              </p:nvGrpSpPr>
              <p:grpSpPr>
                <a:xfrm>
                  <a:off x="3550386" y="13702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43117544-70B5-3D44-ADC3-71DD674F5E6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A14A5FBE-AC78-8048-82AE-1B0B5B54242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5" name="직선 연결선[R] 64">
                    <a:extLst>
                      <a:ext uri="{FF2B5EF4-FFF2-40B4-BE49-F238E27FC236}">
                        <a16:creationId xmlns:a16="http://schemas.microsoft.com/office/drawing/2014/main" id="{750B7816-C999-F84B-AAD4-07822FACDA6B}"/>
                      </a:ext>
                    </a:extLst>
                  </p:cNvPr>
                  <p:cNvCxnSpPr>
                    <a:stCxn id="63" idx="4"/>
                    <a:endCxn id="64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DF1070B-A12A-2242-8BA9-38FD48D4A81F}"/>
                    </a:ext>
                  </a:extLst>
                </p:cNvPr>
                <p:cNvGrpSpPr/>
                <p:nvPr/>
              </p:nvGrpSpPr>
              <p:grpSpPr>
                <a:xfrm>
                  <a:off x="3445131" y="3438043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BFD0C912-9857-A54A-9941-DB89502D1B3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B73B3A6F-8F44-D049-AC9F-D888DBCC3E6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9" name="직선 연결선[R] 68">
                    <a:extLst>
                      <a:ext uri="{FF2B5EF4-FFF2-40B4-BE49-F238E27FC236}">
                        <a16:creationId xmlns:a16="http://schemas.microsoft.com/office/drawing/2014/main" id="{A9871977-DD42-534E-B8EE-034924083F2D}"/>
                      </a:ext>
                    </a:extLst>
                  </p:cNvPr>
                  <p:cNvCxnSpPr>
                    <a:stCxn id="67" idx="4"/>
                    <a:endCxn id="6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5DC6070F-CC45-0340-905D-48147F9ED76E}"/>
                    </a:ext>
                  </a:extLst>
                </p:cNvPr>
                <p:cNvGrpSpPr/>
                <p:nvPr/>
              </p:nvGrpSpPr>
              <p:grpSpPr>
                <a:xfrm>
                  <a:off x="3550385" y="4108016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8FCE21E0-A780-DB43-A326-01B10FE3E11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3889DFC6-F7BE-FE4A-8BCE-5A581793707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3" name="직선 연결선[R] 72">
                    <a:extLst>
                      <a:ext uri="{FF2B5EF4-FFF2-40B4-BE49-F238E27FC236}">
                        <a16:creationId xmlns:a16="http://schemas.microsoft.com/office/drawing/2014/main" id="{E7552783-234E-5446-B74D-97C292AF4866}"/>
                      </a:ext>
                    </a:extLst>
                  </p:cNvPr>
                  <p:cNvCxnSpPr>
                    <a:stCxn id="71" idx="4"/>
                    <a:endCxn id="72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A6B943EE-6A54-E042-ABE7-EDF268909D17}"/>
                    </a:ext>
                  </a:extLst>
                </p:cNvPr>
                <p:cNvGrpSpPr/>
                <p:nvPr/>
              </p:nvGrpSpPr>
              <p:grpSpPr>
                <a:xfrm>
                  <a:off x="8992491" y="204281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76E4352F-2A4F-1E48-91DA-69B8C09649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B3CAF908-B28B-494A-8B32-CFF64747F1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7" name="직선 연결선[R] 76">
                    <a:extLst>
                      <a:ext uri="{FF2B5EF4-FFF2-40B4-BE49-F238E27FC236}">
                        <a16:creationId xmlns:a16="http://schemas.microsoft.com/office/drawing/2014/main" id="{B2114EBD-A75F-5248-877D-3807C19253EC}"/>
                      </a:ext>
                    </a:extLst>
                  </p:cNvPr>
                  <p:cNvCxnSpPr>
                    <a:stCxn id="75" idx="4"/>
                    <a:endCxn id="76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6E595186-6096-9C43-BBD7-1A9A44F657C6}"/>
                    </a:ext>
                  </a:extLst>
                </p:cNvPr>
                <p:cNvGrpSpPr/>
                <p:nvPr/>
              </p:nvGrpSpPr>
              <p:grpSpPr>
                <a:xfrm>
                  <a:off x="9117546" y="2734598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7BEAEEE7-17F0-694A-AD2B-EA6AF9E8C40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AC5EBAEC-6487-8941-8FC0-0A533118F4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81" name="직선 연결선[R] 80">
                    <a:extLst>
                      <a:ext uri="{FF2B5EF4-FFF2-40B4-BE49-F238E27FC236}">
                        <a16:creationId xmlns:a16="http://schemas.microsoft.com/office/drawing/2014/main" id="{899FAA4C-F0CD-FC47-99B3-A868C70F151D}"/>
                      </a:ext>
                    </a:extLst>
                  </p:cNvPr>
                  <p:cNvCxnSpPr>
                    <a:stCxn id="79" idx="4"/>
                    <a:endCxn id="80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EF1B993-6FF4-8748-AD7B-1A5EF6008084}"/>
                    </a:ext>
                  </a:extLst>
                </p:cNvPr>
                <p:cNvGrpSpPr/>
                <p:nvPr/>
              </p:nvGrpSpPr>
              <p:grpSpPr>
                <a:xfrm>
                  <a:off x="6745305" y="689980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373DB6E0-E7E4-B642-A14B-58F627C0493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0723D337-CA75-4B40-9D97-47FD81922E01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85" name="직선 연결선[R] 84">
                    <a:extLst>
                      <a:ext uri="{FF2B5EF4-FFF2-40B4-BE49-F238E27FC236}">
                        <a16:creationId xmlns:a16="http://schemas.microsoft.com/office/drawing/2014/main" id="{F986F631-BF49-9741-93C1-4D05114F67C0}"/>
                      </a:ext>
                    </a:extLst>
                  </p:cNvPr>
                  <p:cNvCxnSpPr>
                    <a:stCxn id="83" idx="4"/>
                    <a:endCxn id="84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B5545FD-231D-6E40-8615-DD0333C4837A}"/>
                    </a:ext>
                  </a:extLst>
                </p:cNvPr>
                <p:cNvGrpSpPr/>
                <p:nvPr/>
              </p:nvGrpSpPr>
              <p:grpSpPr>
                <a:xfrm>
                  <a:off x="6879417" y="1354444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BC6B5A9-04C9-464D-909B-F1A2122FC5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E89A2597-C8AB-784F-B92C-D4FC0CC2744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0" name="직선 연결선[R] 89">
                    <a:extLst>
                      <a:ext uri="{FF2B5EF4-FFF2-40B4-BE49-F238E27FC236}">
                        <a16:creationId xmlns:a16="http://schemas.microsoft.com/office/drawing/2014/main" id="{B8DA2AD9-E118-514A-81EB-6EC73883F1B4}"/>
                      </a:ext>
                    </a:extLst>
                  </p:cNvPr>
                  <p:cNvCxnSpPr>
                    <a:stCxn id="88" idx="4"/>
                    <a:endCxn id="89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852BC5F-3861-0B42-8C74-32243984CDA8}"/>
                    </a:ext>
                  </a:extLst>
                </p:cNvPr>
                <p:cNvGrpSpPr/>
                <p:nvPr/>
              </p:nvGrpSpPr>
              <p:grpSpPr>
                <a:xfrm>
                  <a:off x="7007433" y="2049388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D4B88B-063E-5646-B01D-C82C8E1FBABA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id="{32A5033C-31EC-4F46-9821-2085E763DD7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4" name="직선 연결선[R] 93">
                    <a:extLst>
                      <a:ext uri="{FF2B5EF4-FFF2-40B4-BE49-F238E27FC236}">
                        <a16:creationId xmlns:a16="http://schemas.microsoft.com/office/drawing/2014/main" id="{E950569A-BBE6-974E-8C6D-03994126F89F}"/>
                      </a:ext>
                    </a:extLst>
                  </p:cNvPr>
                  <p:cNvCxnSpPr>
                    <a:stCxn id="92" idx="4"/>
                    <a:endCxn id="93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6AD8D52-63EA-EA4E-A47E-111147E802EC}"/>
                    </a:ext>
                  </a:extLst>
                </p:cNvPr>
                <p:cNvGrpSpPr/>
                <p:nvPr/>
              </p:nvGrpSpPr>
              <p:grpSpPr>
                <a:xfrm>
                  <a:off x="7117161" y="2744332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A0F4DD46-A42E-1340-A174-9807F209414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F724C8E7-E168-6340-A0E6-98D344BC3B8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8" name="직선 연결선[R] 97">
                    <a:extLst>
                      <a:ext uri="{FF2B5EF4-FFF2-40B4-BE49-F238E27FC236}">
                        <a16:creationId xmlns:a16="http://schemas.microsoft.com/office/drawing/2014/main" id="{54AE4752-0CFC-FE4C-8CBC-AE228B0DE279}"/>
                      </a:ext>
                    </a:extLst>
                  </p:cNvPr>
                  <p:cNvCxnSpPr>
                    <a:stCxn id="96" idx="4"/>
                    <a:endCxn id="97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80A1B0C0-784C-9745-A57F-378C74FAB065}"/>
                  </a:ext>
                </a:extLst>
              </p:cNvPr>
              <p:cNvGrpSpPr/>
              <p:nvPr/>
            </p:nvGrpSpPr>
            <p:grpSpPr>
              <a:xfrm rot="5400000">
                <a:off x="6983516" y="3606897"/>
                <a:ext cx="3997476" cy="255253"/>
                <a:chOff x="8353698" y="2332008"/>
                <a:chExt cx="529936" cy="318262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2BA2373-499A-4844-B18F-F838F21F3BB2}"/>
                    </a:ext>
                  </a:extLst>
                </p:cNvPr>
                <p:cNvSpPr/>
                <p:nvPr/>
              </p:nvSpPr>
              <p:spPr>
                <a:xfrm>
                  <a:off x="8443978" y="2549196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AC42257-4167-1446-AD65-9C36F940A4DB}"/>
                    </a:ext>
                  </a:extLst>
                </p:cNvPr>
                <p:cNvSpPr/>
                <p:nvPr/>
              </p:nvSpPr>
              <p:spPr>
                <a:xfrm>
                  <a:off x="8690971" y="2549200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D1227103-6C4B-C14A-8A03-ED68D25BF0BD}"/>
                    </a:ext>
                  </a:extLst>
                </p:cNvPr>
                <p:cNvGrpSpPr/>
                <p:nvPr/>
              </p:nvGrpSpPr>
              <p:grpSpPr>
                <a:xfrm>
                  <a:off x="8353698" y="2332008"/>
                  <a:ext cx="529936" cy="312423"/>
                  <a:chOff x="8349396" y="2796887"/>
                  <a:chExt cx="529936" cy="312423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9A5BC058-7828-F346-8973-DFBC53AC059A}"/>
                      </a:ext>
                    </a:extLst>
                  </p:cNvPr>
                  <p:cNvSpPr/>
                  <p:nvPr/>
                </p:nvSpPr>
                <p:spPr>
                  <a:xfrm>
                    <a:off x="8435309" y="300823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08672B72-EFF3-6943-96FD-F1430CE677CB}"/>
                      </a:ext>
                    </a:extLst>
                  </p:cNvPr>
                  <p:cNvGrpSpPr/>
                  <p:nvPr/>
                </p:nvGrpSpPr>
                <p:grpSpPr>
                  <a:xfrm>
                    <a:off x="8349396" y="2796887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106" name="타원 105">
                      <a:extLst>
                        <a:ext uri="{FF2B5EF4-FFF2-40B4-BE49-F238E27FC236}">
                          <a16:creationId xmlns:a16="http://schemas.microsoft.com/office/drawing/2014/main" id="{0D07C440-2E02-D342-8DC0-95DB71BA3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107" name="사다리꼴[T] 106">
                      <a:extLst>
                        <a:ext uri="{FF2B5EF4-FFF2-40B4-BE49-F238E27FC236}">
                          <a16:creationId xmlns:a16="http://schemas.microsoft.com/office/drawing/2014/main" id="{CF53FF2C-16EB-2543-9ECF-FA2038EA8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700" dirty="0"/>
                        <a:t>MUX</a:t>
                      </a:r>
                      <a:endParaRPr kumimoji="1" lang="ko-Kore-KR" altLang="en-US" sz="700" dirty="0"/>
                    </a:p>
                  </p:txBody>
                </p:sp>
              </p:grpSp>
            </p:grp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6CBD180-B907-BE40-8E00-E541D34CD2C2}"/>
                </a:ext>
              </a:extLst>
            </p:cNvPr>
            <p:cNvGrpSpPr/>
            <p:nvPr/>
          </p:nvGrpSpPr>
          <p:grpSpPr>
            <a:xfrm>
              <a:off x="9969862" y="1527130"/>
              <a:ext cx="2192749" cy="4195134"/>
              <a:chOff x="9969862" y="1527130"/>
              <a:chExt cx="2192749" cy="4195134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D78C8483-FA39-5F47-9471-E45CC16FFA46}"/>
                  </a:ext>
                </a:extLst>
              </p:cNvPr>
              <p:cNvGrpSpPr/>
              <p:nvPr/>
            </p:nvGrpSpPr>
            <p:grpSpPr>
              <a:xfrm rot="10800000">
                <a:off x="9974174" y="1552072"/>
                <a:ext cx="390814" cy="243564"/>
                <a:chOff x="3570898" y="3755298"/>
                <a:chExt cx="536009" cy="340449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4878C10-D776-2F4E-AB84-27343F323A4C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77ECF7BC-194E-CE4E-B9F0-AFAF342260B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A4D8861D-B144-8349-B416-56F0B7BB605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5" name="달 164">
                  <a:extLst>
                    <a:ext uri="{FF2B5EF4-FFF2-40B4-BE49-F238E27FC236}">
                      <a16:creationId xmlns:a16="http://schemas.microsoft.com/office/drawing/2014/main" id="{0EBF7740-4AA2-144F-96F6-BFE8527AB5FF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605C373-2AA1-A745-9679-9DFB05DF8F2B}"/>
                  </a:ext>
                </a:extLst>
              </p:cNvPr>
              <p:cNvGrpSpPr/>
              <p:nvPr/>
            </p:nvGrpSpPr>
            <p:grpSpPr>
              <a:xfrm rot="10800000">
                <a:off x="9974174" y="1895628"/>
                <a:ext cx="390814" cy="243564"/>
                <a:chOff x="3570898" y="3755298"/>
                <a:chExt cx="536009" cy="340449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1FE744AF-311B-AE44-B1AE-8BC4E2B8183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0B6BC61D-D670-C147-8BA6-0A7111F84E5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3A24E2B-8068-2641-9144-9145D57A1E14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3" name="달 172">
                  <a:extLst>
                    <a:ext uri="{FF2B5EF4-FFF2-40B4-BE49-F238E27FC236}">
                      <a16:creationId xmlns:a16="http://schemas.microsoft.com/office/drawing/2014/main" id="{A79629B0-CB09-B84A-8752-1453D9DF57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C89A630E-5C7D-5E4A-9B63-D17C44CBB348}"/>
                  </a:ext>
                </a:extLst>
              </p:cNvPr>
              <p:cNvGrpSpPr/>
              <p:nvPr/>
            </p:nvGrpSpPr>
            <p:grpSpPr>
              <a:xfrm rot="10800000">
                <a:off x="9974174" y="2274774"/>
                <a:ext cx="390814" cy="243564"/>
                <a:chOff x="3570898" y="3755298"/>
                <a:chExt cx="536009" cy="340449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30332966-A7AD-634B-B8B9-B71665EBE9EF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4F642B29-BFBB-5C49-8D68-D120DAF98D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68EBE126-ADA3-9840-9444-290FFCADF75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8" name="달 177">
                  <a:extLst>
                    <a:ext uri="{FF2B5EF4-FFF2-40B4-BE49-F238E27FC236}">
                      <a16:creationId xmlns:a16="http://schemas.microsoft.com/office/drawing/2014/main" id="{26620FC5-4338-0C42-A69E-5EC0B22722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12A78161-A83B-1248-BE81-54FB7D1A6487}"/>
                  </a:ext>
                </a:extLst>
              </p:cNvPr>
              <p:cNvSpPr/>
              <p:nvPr/>
            </p:nvSpPr>
            <p:spPr>
              <a:xfrm>
                <a:off x="10470329" y="152713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꺾인 연결선[E] 3">
                <a:extLst>
                  <a:ext uri="{FF2B5EF4-FFF2-40B4-BE49-F238E27FC236}">
                    <a16:creationId xmlns:a16="http://schemas.microsoft.com/office/drawing/2014/main" id="{1ED1787D-B257-5F47-A144-90A03248AE6B}"/>
                  </a:ext>
                </a:extLst>
              </p:cNvPr>
              <p:cNvCxnSpPr>
                <a:stCxn id="165" idx="1"/>
                <a:endCxn id="179" idx="1"/>
              </p:cNvCxnSpPr>
              <p:nvPr/>
            </p:nvCxnSpPr>
            <p:spPr>
              <a:xfrm flipV="1">
                <a:off x="10364988" y="1664192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E72AAF5-2066-A04F-88E5-79A9D751B0CC}"/>
                  </a:ext>
                </a:extLst>
              </p:cNvPr>
              <p:cNvSpPr/>
              <p:nvPr/>
            </p:nvSpPr>
            <p:spPr>
              <a:xfrm>
                <a:off x="10470329" y="1884503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1" name="꺾인 연결선[E] 180">
                <a:extLst>
                  <a:ext uri="{FF2B5EF4-FFF2-40B4-BE49-F238E27FC236}">
                    <a16:creationId xmlns:a16="http://schemas.microsoft.com/office/drawing/2014/main" id="{270F4D6B-1AAE-BE44-BA44-9E84B7CF0F7C}"/>
                  </a:ext>
                </a:extLst>
              </p:cNvPr>
              <p:cNvCxnSpPr>
                <a:cxnSpLocks/>
                <a:stCxn id="173" idx="1"/>
                <a:endCxn id="180" idx="1"/>
              </p:cNvCxnSpPr>
              <p:nvPr/>
            </p:nvCxnSpPr>
            <p:spPr>
              <a:xfrm>
                <a:off x="10364988" y="2017241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0AB0194E-68F7-A04A-B95F-4AB98B120389}"/>
                  </a:ext>
                </a:extLst>
              </p:cNvPr>
              <p:cNvSpPr/>
              <p:nvPr/>
            </p:nvSpPr>
            <p:spPr>
              <a:xfrm>
                <a:off x="10476311" y="225335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꺾인 연결선[E] 182">
                <a:extLst>
                  <a:ext uri="{FF2B5EF4-FFF2-40B4-BE49-F238E27FC236}">
                    <a16:creationId xmlns:a16="http://schemas.microsoft.com/office/drawing/2014/main" id="{0DCC569E-5E63-5F44-84FE-35FFA0AEB089}"/>
                  </a:ext>
                </a:extLst>
              </p:cNvPr>
              <p:cNvCxnSpPr>
                <a:cxnSpLocks/>
                <a:stCxn id="178" idx="1"/>
                <a:endCxn id="182" idx="1"/>
              </p:cNvCxnSpPr>
              <p:nvPr/>
            </p:nvCxnSpPr>
            <p:spPr>
              <a:xfrm flipV="1">
                <a:off x="10364988" y="2390416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41BA84D-CE40-B24C-8D41-58FD26AFE5FD}"/>
                  </a:ext>
                </a:extLst>
              </p:cNvPr>
              <p:cNvGrpSpPr/>
              <p:nvPr/>
            </p:nvGrpSpPr>
            <p:grpSpPr>
              <a:xfrm rot="10800000">
                <a:off x="9969862" y="2606494"/>
                <a:ext cx="390814" cy="243564"/>
                <a:chOff x="3570898" y="3755298"/>
                <a:chExt cx="536009" cy="340449"/>
              </a:xfrm>
            </p:grpSpPr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5729D3A6-45CC-B24B-81AB-098541A0B88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DFFD7447-8CE5-DC48-A4C2-438AFC57A5C8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4E827867-8D8C-8A46-BF7E-7D6F619B580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8" name="달 187">
                  <a:extLst>
                    <a:ext uri="{FF2B5EF4-FFF2-40B4-BE49-F238E27FC236}">
                      <a16:creationId xmlns:a16="http://schemas.microsoft.com/office/drawing/2014/main" id="{0020BD21-2CA3-A04B-96CD-966208CD078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1E50F057-CB62-5147-BB44-9008FBF664ED}"/>
                  </a:ext>
                </a:extLst>
              </p:cNvPr>
              <p:cNvGrpSpPr/>
              <p:nvPr/>
            </p:nvGrpSpPr>
            <p:grpSpPr>
              <a:xfrm rot="10800000">
                <a:off x="9969862" y="2950050"/>
                <a:ext cx="390814" cy="243564"/>
                <a:chOff x="3570898" y="3755298"/>
                <a:chExt cx="536009" cy="340449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86F1572E-C569-5A4A-8ECD-C713F24083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8D522DEB-E337-7D41-8F3F-60ABCE386671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172DD6D-480E-B04D-AC4B-50E82F4723A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3" name="달 192">
                  <a:extLst>
                    <a:ext uri="{FF2B5EF4-FFF2-40B4-BE49-F238E27FC236}">
                      <a16:creationId xmlns:a16="http://schemas.microsoft.com/office/drawing/2014/main" id="{68D93CFE-1066-4E44-89BC-39CAF386280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1CA81FAF-9E1E-504F-A927-F2EF8C963D01}"/>
                  </a:ext>
                </a:extLst>
              </p:cNvPr>
              <p:cNvGrpSpPr/>
              <p:nvPr/>
            </p:nvGrpSpPr>
            <p:grpSpPr>
              <a:xfrm rot="10800000">
                <a:off x="9969862" y="3329196"/>
                <a:ext cx="390814" cy="243564"/>
                <a:chOff x="3570898" y="3755298"/>
                <a:chExt cx="536009" cy="340449"/>
              </a:xfrm>
            </p:grpSpPr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F31D73DF-99E4-E54B-9D8C-1E2FCE0A60AA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D3B91F6E-A998-5E4A-AD58-8707F19FD5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52DE2C08-9665-9A4D-87DB-B69199ADE5E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8" name="달 197">
                  <a:extLst>
                    <a:ext uri="{FF2B5EF4-FFF2-40B4-BE49-F238E27FC236}">
                      <a16:creationId xmlns:a16="http://schemas.microsoft.com/office/drawing/2014/main" id="{B4D19014-435D-DE4D-B25B-590897FEA2F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D359876D-7C51-7E40-AD7A-DF0D8D7EE232}"/>
                  </a:ext>
                </a:extLst>
              </p:cNvPr>
              <p:cNvSpPr/>
              <p:nvPr/>
            </p:nvSpPr>
            <p:spPr>
              <a:xfrm>
                <a:off x="10466017" y="2581552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0" name="꺾인 연결선[E] 199">
                <a:extLst>
                  <a:ext uri="{FF2B5EF4-FFF2-40B4-BE49-F238E27FC236}">
                    <a16:creationId xmlns:a16="http://schemas.microsoft.com/office/drawing/2014/main" id="{54EBF918-1FB0-0F4C-B1AA-C308505452C1}"/>
                  </a:ext>
                </a:extLst>
              </p:cNvPr>
              <p:cNvCxnSpPr>
                <a:stCxn id="188" idx="1"/>
                <a:endCxn id="199" idx="1"/>
              </p:cNvCxnSpPr>
              <p:nvPr/>
            </p:nvCxnSpPr>
            <p:spPr>
              <a:xfrm flipV="1">
                <a:off x="10360676" y="2718614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1C9B9D86-7976-6B45-A49F-B099CD58A8A2}"/>
                  </a:ext>
                </a:extLst>
              </p:cNvPr>
              <p:cNvSpPr/>
              <p:nvPr/>
            </p:nvSpPr>
            <p:spPr>
              <a:xfrm>
                <a:off x="10466017" y="2938925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꺾인 연결선[E] 201">
                <a:extLst>
                  <a:ext uri="{FF2B5EF4-FFF2-40B4-BE49-F238E27FC236}">
                    <a16:creationId xmlns:a16="http://schemas.microsoft.com/office/drawing/2014/main" id="{65078179-55B5-CB4E-9F7E-3B8B71021214}"/>
                  </a:ext>
                </a:extLst>
              </p:cNvPr>
              <p:cNvCxnSpPr>
                <a:cxnSpLocks/>
                <a:stCxn id="193" idx="1"/>
                <a:endCxn id="201" idx="1"/>
              </p:cNvCxnSpPr>
              <p:nvPr/>
            </p:nvCxnSpPr>
            <p:spPr>
              <a:xfrm>
                <a:off x="10360676" y="3071663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122CDBB-18AB-6C42-86B7-17DA9C636AD6}"/>
                  </a:ext>
                </a:extLst>
              </p:cNvPr>
              <p:cNvSpPr/>
              <p:nvPr/>
            </p:nvSpPr>
            <p:spPr>
              <a:xfrm>
                <a:off x="10471999" y="3307776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4" name="꺾인 연결선[E] 203">
                <a:extLst>
                  <a:ext uri="{FF2B5EF4-FFF2-40B4-BE49-F238E27FC236}">
                    <a16:creationId xmlns:a16="http://schemas.microsoft.com/office/drawing/2014/main" id="{D50F34FC-936B-8C45-BCD6-9B69AA673FA8}"/>
                  </a:ext>
                </a:extLst>
              </p:cNvPr>
              <p:cNvCxnSpPr>
                <a:cxnSpLocks/>
                <a:stCxn id="198" idx="1"/>
                <a:endCxn id="203" idx="1"/>
              </p:cNvCxnSpPr>
              <p:nvPr/>
            </p:nvCxnSpPr>
            <p:spPr>
              <a:xfrm flipV="1">
                <a:off x="10360676" y="3444838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E445991-5C2E-5940-98D4-459AE8EC76DA}"/>
                  </a:ext>
                </a:extLst>
              </p:cNvPr>
              <p:cNvGrpSpPr/>
              <p:nvPr/>
            </p:nvGrpSpPr>
            <p:grpSpPr>
              <a:xfrm rot="10800000">
                <a:off x="9982672" y="3684636"/>
                <a:ext cx="390814" cy="243564"/>
                <a:chOff x="3570898" y="3755298"/>
                <a:chExt cx="536009" cy="340449"/>
              </a:xfrm>
            </p:grpSpPr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1B270CA1-5FBD-2E46-ADD0-C39C617E7600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D6E09B0F-8039-4445-A3B8-3118FDC4F1D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47880129-E4A5-D24C-8BB1-6764C8667449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9" name="달 208">
                  <a:extLst>
                    <a:ext uri="{FF2B5EF4-FFF2-40B4-BE49-F238E27FC236}">
                      <a16:creationId xmlns:a16="http://schemas.microsoft.com/office/drawing/2014/main" id="{A8E216C0-A3C0-B342-84E0-AB563CB3104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C06E5BE3-475D-FC4D-A4C3-995ABAA5C5D1}"/>
                  </a:ext>
                </a:extLst>
              </p:cNvPr>
              <p:cNvGrpSpPr/>
              <p:nvPr/>
            </p:nvGrpSpPr>
            <p:grpSpPr>
              <a:xfrm rot="10800000">
                <a:off x="9982672" y="4028192"/>
                <a:ext cx="390814" cy="243564"/>
                <a:chOff x="3570898" y="3755298"/>
                <a:chExt cx="536009" cy="340449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2A06CCF6-2942-514A-820A-5F7B5F6D03C2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8A6DF581-8B60-0D4B-B6E4-DB16F3787807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3A20A28E-2DCA-2E40-94B3-CF203C2E9B3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4" name="달 213">
                  <a:extLst>
                    <a:ext uri="{FF2B5EF4-FFF2-40B4-BE49-F238E27FC236}">
                      <a16:creationId xmlns:a16="http://schemas.microsoft.com/office/drawing/2014/main" id="{1D641859-FFE9-0F49-B57A-090BFD31499B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858D5A3-4F35-B545-B4C8-88386705D6B0}"/>
                  </a:ext>
                </a:extLst>
              </p:cNvPr>
              <p:cNvGrpSpPr/>
              <p:nvPr/>
            </p:nvGrpSpPr>
            <p:grpSpPr>
              <a:xfrm rot="10800000">
                <a:off x="9982672" y="4407338"/>
                <a:ext cx="390814" cy="243564"/>
                <a:chOff x="3570898" y="3755298"/>
                <a:chExt cx="536009" cy="340449"/>
              </a:xfrm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80F08878-5F0C-1A45-8FBB-DFBD6B768DE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02F08F15-5593-ED48-A2B3-73F0CA993BC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A3F974E0-CBB2-FC4D-80AA-2281C501B44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9" name="달 218">
                  <a:extLst>
                    <a:ext uri="{FF2B5EF4-FFF2-40B4-BE49-F238E27FC236}">
                      <a16:creationId xmlns:a16="http://schemas.microsoft.com/office/drawing/2014/main" id="{96F4EEC1-1F9C-F445-8D84-5EE1F11A18A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96E919-291E-D748-ADF9-F6997444606A}"/>
                  </a:ext>
                </a:extLst>
              </p:cNvPr>
              <p:cNvSpPr/>
              <p:nvPr/>
            </p:nvSpPr>
            <p:spPr>
              <a:xfrm>
                <a:off x="10478827" y="365969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꺾인 연결선[E] 220">
                <a:extLst>
                  <a:ext uri="{FF2B5EF4-FFF2-40B4-BE49-F238E27FC236}">
                    <a16:creationId xmlns:a16="http://schemas.microsoft.com/office/drawing/2014/main" id="{0F103877-B2F8-3948-8A1F-D4182191706A}"/>
                  </a:ext>
                </a:extLst>
              </p:cNvPr>
              <p:cNvCxnSpPr>
                <a:stCxn id="209" idx="1"/>
                <a:endCxn id="220" idx="1"/>
              </p:cNvCxnSpPr>
              <p:nvPr/>
            </p:nvCxnSpPr>
            <p:spPr>
              <a:xfrm flipV="1">
                <a:off x="10373486" y="3796756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03116D81-AB12-A54B-B592-0A17893BDB7C}"/>
                  </a:ext>
                </a:extLst>
              </p:cNvPr>
              <p:cNvSpPr/>
              <p:nvPr/>
            </p:nvSpPr>
            <p:spPr>
              <a:xfrm>
                <a:off x="10478827" y="401706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ttl_serdes_simple.Output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3" name="꺾인 연결선[E] 222">
                <a:extLst>
                  <a:ext uri="{FF2B5EF4-FFF2-40B4-BE49-F238E27FC236}">
                    <a16:creationId xmlns:a16="http://schemas.microsoft.com/office/drawing/2014/main" id="{5BBBFD38-853D-B54A-B2C5-E067AA3B3496}"/>
                  </a:ext>
                </a:extLst>
              </p:cNvPr>
              <p:cNvCxnSpPr>
                <a:cxnSpLocks/>
                <a:stCxn id="214" idx="1"/>
                <a:endCxn id="222" idx="1"/>
              </p:cNvCxnSpPr>
              <p:nvPr/>
            </p:nvCxnSpPr>
            <p:spPr>
              <a:xfrm>
                <a:off x="10373486" y="4149805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DD600FB-7926-B84C-90C4-36CC692FA734}"/>
                  </a:ext>
                </a:extLst>
              </p:cNvPr>
              <p:cNvSpPr/>
              <p:nvPr/>
            </p:nvSpPr>
            <p:spPr>
              <a:xfrm>
                <a:off x="10484809" y="4385918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E88EE114-F188-9140-AE39-CA2DE0BEAF11}"/>
                  </a:ext>
                </a:extLst>
              </p:cNvPr>
              <p:cNvCxnSpPr>
                <a:cxnSpLocks/>
                <a:stCxn id="219" idx="1"/>
                <a:endCxn id="224" idx="1"/>
              </p:cNvCxnSpPr>
              <p:nvPr/>
            </p:nvCxnSpPr>
            <p:spPr>
              <a:xfrm flipV="1">
                <a:off x="10373486" y="4522980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C36DAD6A-6021-044F-89E6-0D309D1CC4DC}"/>
                  </a:ext>
                </a:extLst>
              </p:cNvPr>
              <p:cNvGrpSpPr/>
              <p:nvPr/>
            </p:nvGrpSpPr>
            <p:grpSpPr>
              <a:xfrm rot="10800000">
                <a:off x="9969862" y="4746859"/>
                <a:ext cx="390814" cy="243564"/>
                <a:chOff x="3570898" y="3755298"/>
                <a:chExt cx="536009" cy="340449"/>
              </a:xfrm>
            </p:grpSpPr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F5773621-5F1B-464C-A38A-F8D4CE1EA901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A0D03316-FF76-B94A-939F-AED5B67D143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AFD7B530-0077-E447-8D43-8A13E661D0E3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0" name="달 229">
                  <a:extLst>
                    <a:ext uri="{FF2B5EF4-FFF2-40B4-BE49-F238E27FC236}">
                      <a16:creationId xmlns:a16="http://schemas.microsoft.com/office/drawing/2014/main" id="{9FF4889D-9299-E644-9002-5C186BF8F4BC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799134A2-91CD-2944-8D99-74D12B90951B}"/>
                  </a:ext>
                </a:extLst>
              </p:cNvPr>
              <p:cNvGrpSpPr/>
              <p:nvPr/>
            </p:nvGrpSpPr>
            <p:grpSpPr>
              <a:xfrm rot="10800000">
                <a:off x="9969862" y="5090415"/>
                <a:ext cx="390814" cy="243564"/>
                <a:chOff x="3570898" y="3755298"/>
                <a:chExt cx="536009" cy="340449"/>
              </a:xfrm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D926DDD5-DA0E-9D46-922E-2B627A48A6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3EF85E4C-FA60-7144-8739-A92CD133920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A4923566-165F-D44F-94D0-71A9304C179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5" name="달 234">
                  <a:extLst>
                    <a:ext uri="{FF2B5EF4-FFF2-40B4-BE49-F238E27FC236}">
                      <a16:creationId xmlns:a16="http://schemas.microsoft.com/office/drawing/2014/main" id="{2B68BDFE-D60E-414A-BD78-916938D0651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4AF9D684-3671-EA47-9CBC-80DE7BF65214}"/>
                  </a:ext>
                </a:extLst>
              </p:cNvPr>
              <p:cNvGrpSpPr/>
              <p:nvPr/>
            </p:nvGrpSpPr>
            <p:grpSpPr>
              <a:xfrm rot="10800000">
                <a:off x="9969862" y="5469561"/>
                <a:ext cx="390814" cy="243564"/>
                <a:chOff x="3570898" y="3755298"/>
                <a:chExt cx="536009" cy="340449"/>
              </a:xfrm>
            </p:grpSpPr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417D6781-73E2-1F49-84C2-9F2D72D0584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32F141A-EC41-2848-BB8F-65EFF597D6B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91416795-EC34-ED42-A62A-A4988E4AF26C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40" name="달 239">
                  <a:extLst>
                    <a:ext uri="{FF2B5EF4-FFF2-40B4-BE49-F238E27FC236}">
                      <a16:creationId xmlns:a16="http://schemas.microsoft.com/office/drawing/2014/main" id="{7C68C24E-0ADD-524E-A636-B620114FD4DD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35B6D441-3300-BE40-B6F4-EB533E57E8A6}"/>
                  </a:ext>
                </a:extLst>
              </p:cNvPr>
              <p:cNvSpPr/>
              <p:nvPr/>
            </p:nvSpPr>
            <p:spPr>
              <a:xfrm>
                <a:off x="10466017" y="472191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2" name="꺾인 연결선[E] 241">
                <a:extLst>
                  <a:ext uri="{FF2B5EF4-FFF2-40B4-BE49-F238E27FC236}">
                    <a16:creationId xmlns:a16="http://schemas.microsoft.com/office/drawing/2014/main" id="{A7BBE338-AEE0-2A44-A9ED-53947470168F}"/>
                  </a:ext>
                </a:extLst>
              </p:cNvPr>
              <p:cNvCxnSpPr>
                <a:stCxn id="230" idx="1"/>
                <a:endCxn id="241" idx="1"/>
              </p:cNvCxnSpPr>
              <p:nvPr/>
            </p:nvCxnSpPr>
            <p:spPr>
              <a:xfrm flipV="1">
                <a:off x="10360676" y="4858979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CEAB8C2E-E0DD-ED41-B1C7-AE6666A1FB6A}"/>
                  </a:ext>
                </a:extLst>
              </p:cNvPr>
              <p:cNvSpPr/>
              <p:nvPr/>
            </p:nvSpPr>
            <p:spPr>
              <a:xfrm>
                <a:off x="10466017" y="507929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800662B4-AFE5-7D4F-82EE-C872D04FB99C}"/>
                  </a:ext>
                </a:extLst>
              </p:cNvPr>
              <p:cNvCxnSpPr>
                <a:cxnSpLocks/>
                <a:stCxn id="235" idx="1"/>
                <a:endCxn id="243" idx="1"/>
              </p:cNvCxnSpPr>
              <p:nvPr/>
            </p:nvCxnSpPr>
            <p:spPr>
              <a:xfrm>
                <a:off x="10360676" y="5212028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07E7E8A4-5AFC-7A45-93CB-62B55928B498}"/>
                  </a:ext>
                </a:extLst>
              </p:cNvPr>
              <p:cNvSpPr/>
              <p:nvPr/>
            </p:nvSpPr>
            <p:spPr>
              <a:xfrm>
                <a:off x="10471999" y="5448141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dds.AD9914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6" name="꺾인 연결선[E] 245">
                <a:extLst>
                  <a:ext uri="{FF2B5EF4-FFF2-40B4-BE49-F238E27FC236}">
                    <a16:creationId xmlns:a16="http://schemas.microsoft.com/office/drawing/2014/main" id="{C174E389-1225-214A-B682-0B6064A6C0B3}"/>
                  </a:ext>
                </a:extLst>
              </p:cNvPr>
              <p:cNvCxnSpPr>
                <a:cxnSpLocks/>
                <a:stCxn id="240" idx="1"/>
                <a:endCxn id="245" idx="1"/>
              </p:cNvCxnSpPr>
              <p:nvPr/>
            </p:nvCxnSpPr>
            <p:spPr>
              <a:xfrm flipV="1">
                <a:off x="10360676" y="5585203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553C43A5-8EA0-3C4D-A12A-81019971A9A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9286" y="1673685"/>
              <a:ext cx="943665" cy="245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ECB1B04D-6867-2942-A638-5AF1D2E636FB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097198" y="1673685"/>
              <a:ext cx="965753" cy="740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[R] 247">
              <a:extLst>
                <a:ext uri="{FF2B5EF4-FFF2-40B4-BE49-F238E27FC236}">
                  <a16:creationId xmlns:a16="http://schemas.microsoft.com/office/drawing/2014/main" id="{0BD355F6-E1D8-F44A-8D25-5884F03390EC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1265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[R] 249">
              <a:extLst>
                <a:ext uri="{FF2B5EF4-FFF2-40B4-BE49-F238E27FC236}">
                  <a16:creationId xmlns:a16="http://schemas.microsoft.com/office/drawing/2014/main" id="{B358B31A-DCAA-CF45-9A1E-2C6893B407E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1795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[R] 251">
              <a:extLst>
                <a:ext uri="{FF2B5EF4-FFF2-40B4-BE49-F238E27FC236}">
                  <a16:creationId xmlns:a16="http://schemas.microsoft.com/office/drawing/2014/main" id="{2A4C9B0E-832B-0C45-9D49-85C4A8B7EB9A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2343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[R] 253">
              <a:extLst>
                <a:ext uri="{FF2B5EF4-FFF2-40B4-BE49-F238E27FC236}">
                  <a16:creationId xmlns:a16="http://schemas.microsoft.com/office/drawing/2014/main" id="{759E9B3B-551C-E14F-83DF-5926F0A34282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2849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[R] 255">
              <a:extLst>
                <a:ext uri="{FF2B5EF4-FFF2-40B4-BE49-F238E27FC236}">
                  <a16:creationId xmlns:a16="http://schemas.microsoft.com/office/drawing/2014/main" id="{7F6EB2DC-6915-4C46-9209-C886FA429467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388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[R] 257">
              <a:extLst>
                <a:ext uri="{FF2B5EF4-FFF2-40B4-BE49-F238E27FC236}">
                  <a16:creationId xmlns:a16="http://schemas.microsoft.com/office/drawing/2014/main" id="{690E6324-CC23-2440-8541-A52D9F50FE34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888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A11BEA5-65F2-1E40-97DD-16B4DD3B8809}"/>
              </a:ext>
            </a:extLst>
          </p:cNvPr>
          <p:cNvSpPr/>
          <p:nvPr/>
        </p:nvSpPr>
        <p:spPr>
          <a:xfrm>
            <a:off x="3595816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5C09F49-A2E7-7B4F-A967-A95973EECE5F}"/>
              </a:ext>
            </a:extLst>
          </p:cNvPr>
          <p:cNvSpPr/>
          <p:nvPr/>
        </p:nvSpPr>
        <p:spPr>
          <a:xfrm>
            <a:off x="3602954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EA4071F-209E-AD48-B905-B0B01714651B}"/>
              </a:ext>
            </a:extLst>
          </p:cNvPr>
          <p:cNvSpPr/>
          <p:nvPr/>
        </p:nvSpPr>
        <p:spPr>
          <a:xfrm>
            <a:off x="3602954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074B545-1436-974F-B3B1-5F75AA66E0C4}"/>
              </a:ext>
            </a:extLst>
          </p:cNvPr>
          <p:cNvSpPr/>
          <p:nvPr/>
        </p:nvSpPr>
        <p:spPr>
          <a:xfrm>
            <a:off x="3602180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B433430-20E2-5E4A-85BA-F228F306D99D}"/>
              </a:ext>
            </a:extLst>
          </p:cNvPr>
          <p:cNvSpPr/>
          <p:nvPr/>
        </p:nvSpPr>
        <p:spPr>
          <a:xfrm>
            <a:off x="3602180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5A7B7B9-52A6-774E-89C5-8A4BBAC8F720}"/>
              </a:ext>
            </a:extLst>
          </p:cNvPr>
          <p:cNvSpPr/>
          <p:nvPr/>
        </p:nvSpPr>
        <p:spPr>
          <a:xfrm>
            <a:off x="3599972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9C0A254-7B03-9147-88FA-4A38395EBFBD}"/>
              </a:ext>
            </a:extLst>
          </p:cNvPr>
          <p:cNvSpPr/>
          <p:nvPr/>
        </p:nvSpPr>
        <p:spPr>
          <a:xfrm>
            <a:off x="3602180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291B080-4A5B-7242-8083-55EEAA4AB851}"/>
              </a:ext>
            </a:extLst>
          </p:cNvPr>
          <p:cNvSpPr/>
          <p:nvPr/>
        </p:nvSpPr>
        <p:spPr>
          <a:xfrm>
            <a:off x="3602180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C2C6027-269B-C744-BB39-874340C0019D}"/>
              </a:ext>
            </a:extLst>
          </p:cNvPr>
          <p:cNvSpPr/>
          <p:nvPr/>
        </p:nvSpPr>
        <p:spPr>
          <a:xfrm>
            <a:off x="2530383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BBE0B6C-665B-8B49-B001-3751FBF69863}"/>
              </a:ext>
            </a:extLst>
          </p:cNvPr>
          <p:cNvSpPr/>
          <p:nvPr/>
        </p:nvSpPr>
        <p:spPr>
          <a:xfrm>
            <a:off x="2537521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7CB9DB0-E2CB-C949-8BCA-90ECD8E8620A}"/>
              </a:ext>
            </a:extLst>
          </p:cNvPr>
          <p:cNvSpPr/>
          <p:nvPr/>
        </p:nvSpPr>
        <p:spPr>
          <a:xfrm>
            <a:off x="2537521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258D664-DDBA-904D-968F-830B936635C5}"/>
              </a:ext>
            </a:extLst>
          </p:cNvPr>
          <p:cNvSpPr/>
          <p:nvPr/>
        </p:nvSpPr>
        <p:spPr>
          <a:xfrm>
            <a:off x="2536747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8BCB4DA-2F3F-8B4D-897D-B13AE989E8EF}"/>
              </a:ext>
            </a:extLst>
          </p:cNvPr>
          <p:cNvSpPr/>
          <p:nvPr/>
        </p:nvSpPr>
        <p:spPr>
          <a:xfrm>
            <a:off x="2536747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C82ADF98-37C1-C74E-8DFE-B0E6B7FFE8C7}"/>
              </a:ext>
            </a:extLst>
          </p:cNvPr>
          <p:cNvSpPr/>
          <p:nvPr/>
        </p:nvSpPr>
        <p:spPr>
          <a:xfrm>
            <a:off x="2534539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5783378-752A-8842-B427-699C09ED80C0}"/>
              </a:ext>
            </a:extLst>
          </p:cNvPr>
          <p:cNvSpPr/>
          <p:nvPr/>
        </p:nvSpPr>
        <p:spPr>
          <a:xfrm>
            <a:off x="2536747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B1B8567-27DF-D547-ACA4-4D193C081E19}"/>
              </a:ext>
            </a:extLst>
          </p:cNvPr>
          <p:cNvSpPr/>
          <p:nvPr/>
        </p:nvSpPr>
        <p:spPr>
          <a:xfrm>
            <a:off x="2536747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E47D5127-836C-C14F-A160-3524E7DB2AF3}"/>
              </a:ext>
            </a:extLst>
          </p:cNvPr>
          <p:cNvCxnSpPr>
            <a:stCxn id="268" idx="3"/>
            <a:endCxn id="260" idx="1"/>
          </p:cNvCxnSpPr>
          <p:nvPr/>
        </p:nvCxnSpPr>
        <p:spPr>
          <a:xfrm>
            <a:off x="3490475" y="266217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BEAE8377-A9A8-FE49-9CCE-44935436B116}"/>
              </a:ext>
            </a:extLst>
          </p:cNvPr>
          <p:cNvCxnSpPr>
            <a:stCxn id="269" idx="3"/>
            <a:endCxn id="261" idx="1"/>
          </p:cNvCxnSpPr>
          <p:nvPr/>
        </p:nvCxnSpPr>
        <p:spPr>
          <a:xfrm>
            <a:off x="3497613" y="3133604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2C066F3-2176-8743-8C2A-A82762FE2503}"/>
              </a:ext>
            </a:extLst>
          </p:cNvPr>
          <p:cNvCxnSpPr>
            <a:stCxn id="270" idx="3"/>
            <a:endCxn id="262" idx="1"/>
          </p:cNvCxnSpPr>
          <p:nvPr/>
        </p:nvCxnSpPr>
        <p:spPr>
          <a:xfrm>
            <a:off x="3497613" y="368969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C52E7E1D-A5BB-0F46-AE6A-51B97E93E684}"/>
              </a:ext>
            </a:extLst>
          </p:cNvPr>
          <p:cNvCxnSpPr>
            <a:stCxn id="271" idx="3"/>
            <a:endCxn id="263" idx="1"/>
          </p:cNvCxnSpPr>
          <p:nvPr/>
        </p:nvCxnSpPr>
        <p:spPr>
          <a:xfrm>
            <a:off x="3496839" y="422423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5FC5250B-B31C-B24A-9239-0443CB053091}"/>
              </a:ext>
            </a:extLst>
          </p:cNvPr>
          <p:cNvCxnSpPr>
            <a:stCxn id="272" idx="3"/>
            <a:endCxn id="264" idx="1"/>
          </p:cNvCxnSpPr>
          <p:nvPr/>
        </p:nvCxnSpPr>
        <p:spPr>
          <a:xfrm>
            <a:off x="3496839" y="473001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501BC2E8-B292-F04A-9F32-E4CA1C3DC024}"/>
              </a:ext>
            </a:extLst>
          </p:cNvPr>
          <p:cNvCxnSpPr>
            <a:stCxn id="273" idx="3"/>
            <a:endCxn id="265" idx="1"/>
          </p:cNvCxnSpPr>
          <p:nvPr/>
        </p:nvCxnSpPr>
        <p:spPr>
          <a:xfrm>
            <a:off x="3494631" y="5248246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91447D6-3DB6-AD40-8ED4-4B96A242A1A8}"/>
              </a:ext>
            </a:extLst>
          </p:cNvPr>
          <p:cNvCxnSpPr>
            <a:stCxn id="274" idx="3"/>
            <a:endCxn id="266" idx="1"/>
          </p:cNvCxnSpPr>
          <p:nvPr/>
        </p:nvCxnSpPr>
        <p:spPr>
          <a:xfrm>
            <a:off x="3496839" y="581772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19995E3B-05AC-F549-89A7-FA196BB9FD33}"/>
              </a:ext>
            </a:extLst>
          </p:cNvPr>
          <p:cNvCxnSpPr>
            <a:stCxn id="275" idx="3"/>
            <a:endCxn id="267" idx="1"/>
          </p:cNvCxnSpPr>
          <p:nvPr/>
        </p:nvCxnSpPr>
        <p:spPr>
          <a:xfrm>
            <a:off x="3496839" y="632350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F8D3FC9-6D0C-9844-80C4-266D60A09975}"/>
              </a:ext>
            </a:extLst>
          </p:cNvPr>
          <p:cNvSpPr/>
          <p:nvPr/>
        </p:nvSpPr>
        <p:spPr>
          <a:xfrm>
            <a:off x="1552172" y="2442691"/>
            <a:ext cx="719189" cy="407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Lane</a:t>
            </a:r>
          </a:p>
          <a:p>
            <a:pPr algn="ctr"/>
            <a:r>
              <a:rPr kumimoji="1" lang="en-US" altLang="ko-Kore-KR" dirty="0"/>
              <a:t>Distributor</a:t>
            </a:r>
            <a:endParaRPr kumimoji="1" lang="ko-Kore-KR" altLang="en-US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269AC6C-A949-4B4E-9B13-ABD6E2A50D7E}"/>
              </a:ext>
            </a:extLst>
          </p:cNvPr>
          <p:cNvSpPr/>
          <p:nvPr/>
        </p:nvSpPr>
        <p:spPr>
          <a:xfrm>
            <a:off x="112035" y="2441743"/>
            <a:ext cx="842729" cy="191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DMA</a:t>
            </a:r>
            <a:endParaRPr kumimoji="1" lang="ko-Kore-KR" altLang="en-US" dirty="0"/>
          </a:p>
        </p:txBody>
      </p: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B6B1D2B6-4A93-5744-B61E-058DEDC995A9}"/>
              </a:ext>
            </a:extLst>
          </p:cNvPr>
          <p:cNvCxnSpPr>
            <a:cxnSpLocks/>
            <a:stCxn id="292" idx="3"/>
            <a:endCxn id="268" idx="1"/>
          </p:cNvCxnSpPr>
          <p:nvPr/>
        </p:nvCxnSpPr>
        <p:spPr>
          <a:xfrm flipV="1">
            <a:off x="2271361" y="2662178"/>
            <a:ext cx="259022" cy="181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A17E802D-3797-C349-880A-A89DD6209D05}"/>
              </a:ext>
            </a:extLst>
          </p:cNvPr>
          <p:cNvCxnSpPr>
            <a:cxnSpLocks/>
            <a:stCxn id="292" idx="3"/>
            <a:endCxn id="269" idx="1"/>
          </p:cNvCxnSpPr>
          <p:nvPr/>
        </p:nvCxnSpPr>
        <p:spPr>
          <a:xfrm flipV="1">
            <a:off x="2271361" y="3133604"/>
            <a:ext cx="266160" cy="134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AEB1EFE5-CF74-384F-A515-E2E5E620099A}"/>
              </a:ext>
            </a:extLst>
          </p:cNvPr>
          <p:cNvCxnSpPr>
            <a:cxnSpLocks/>
            <a:stCxn id="292" idx="3"/>
            <a:endCxn id="270" idx="1"/>
          </p:cNvCxnSpPr>
          <p:nvPr/>
        </p:nvCxnSpPr>
        <p:spPr>
          <a:xfrm flipV="1">
            <a:off x="2271361" y="3689698"/>
            <a:ext cx="266160" cy="78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B53D402-40A0-4B45-847A-B836A3F85ADB}"/>
              </a:ext>
            </a:extLst>
          </p:cNvPr>
          <p:cNvCxnSpPr>
            <a:cxnSpLocks/>
            <a:stCxn id="292" idx="3"/>
            <a:endCxn id="271" idx="1"/>
          </p:cNvCxnSpPr>
          <p:nvPr/>
        </p:nvCxnSpPr>
        <p:spPr>
          <a:xfrm flipV="1">
            <a:off x="2271361" y="4224239"/>
            <a:ext cx="265386" cy="25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7104233-1538-504C-A2E4-ADDC7BA7E21E}"/>
              </a:ext>
            </a:extLst>
          </p:cNvPr>
          <p:cNvCxnSpPr>
            <a:cxnSpLocks/>
            <a:stCxn id="292" idx="3"/>
            <a:endCxn id="272" idx="1"/>
          </p:cNvCxnSpPr>
          <p:nvPr/>
        </p:nvCxnSpPr>
        <p:spPr>
          <a:xfrm>
            <a:off x="2271361" y="4479619"/>
            <a:ext cx="265386" cy="25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AF1D399A-3955-C74D-8981-34553C918AEB}"/>
              </a:ext>
            </a:extLst>
          </p:cNvPr>
          <p:cNvCxnSpPr>
            <a:cxnSpLocks/>
            <a:stCxn id="292" idx="3"/>
            <a:endCxn id="273" idx="1"/>
          </p:cNvCxnSpPr>
          <p:nvPr/>
        </p:nvCxnSpPr>
        <p:spPr>
          <a:xfrm>
            <a:off x="2271361" y="4479619"/>
            <a:ext cx="263178" cy="76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AEC2D676-9195-E341-AE37-830FCA94B5DC}"/>
              </a:ext>
            </a:extLst>
          </p:cNvPr>
          <p:cNvCxnSpPr>
            <a:cxnSpLocks/>
            <a:stCxn id="292" idx="3"/>
            <a:endCxn id="274" idx="1"/>
          </p:cNvCxnSpPr>
          <p:nvPr/>
        </p:nvCxnSpPr>
        <p:spPr>
          <a:xfrm>
            <a:off x="2271361" y="4479619"/>
            <a:ext cx="265386" cy="133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AAA9B4D8-FE61-0B46-A789-DEEB45132343}"/>
              </a:ext>
            </a:extLst>
          </p:cNvPr>
          <p:cNvCxnSpPr>
            <a:cxnSpLocks/>
            <a:stCxn id="292" idx="3"/>
            <a:endCxn id="275" idx="1"/>
          </p:cNvCxnSpPr>
          <p:nvPr/>
        </p:nvCxnSpPr>
        <p:spPr>
          <a:xfrm>
            <a:off x="2271361" y="4479619"/>
            <a:ext cx="265386" cy="184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한쪽 모서리가 잘린 사각형 311">
            <a:extLst>
              <a:ext uri="{FF2B5EF4-FFF2-40B4-BE49-F238E27FC236}">
                <a16:creationId xmlns:a16="http://schemas.microsoft.com/office/drawing/2014/main" id="{6D801385-D7A7-844F-9C3F-717BAEC8D28E}"/>
              </a:ext>
            </a:extLst>
          </p:cNvPr>
          <p:cNvSpPr/>
          <p:nvPr/>
        </p:nvSpPr>
        <p:spPr>
          <a:xfrm>
            <a:off x="17035" y="1721556"/>
            <a:ext cx="115236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9715441-A51B-994C-819C-AC48C734F257}"/>
              </a:ext>
            </a:extLst>
          </p:cNvPr>
          <p:cNvSpPr txBox="1"/>
          <p:nvPr/>
        </p:nvSpPr>
        <p:spPr>
          <a:xfrm>
            <a:off x="5822051" y="2125560"/>
            <a:ext cx="2006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Implement network sorting</a:t>
            </a:r>
            <a:endParaRPr kumimoji="1" lang="ko-Kore-KR" altLang="en-US" sz="15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F50D394-5FFB-3B40-B740-E7344F3AAC17}"/>
              </a:ext>
            </a:extLst>
          </p:cNvPr>
          <p:cNvSpPr txBox="1"/>
          <p:nvPr/>
        </p:nvSpPr>
        <p:spPr>
          <a:xfrm>
            <a:off x="2261913" y="2106085"/>
            <a:ext cx="27258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depth of </a:t>
            </a:r>
            <a:r>
              <a:rPr kumimoji="1" lang="en-US" altLang="ko-Kore-KR" sz="1500" dirty="0" err="1"/>
              <a:t>fifo</a:t>
            </a:r>
            <a:r>
              <a:rPr kumimoji="1" lang="en-US" altLang="ko-Kore-KR" sz="1500" dirty="0"/>
              <a:t> = 128</a:t>
            </a:r>
            <a:endParaRPr kumimoji="1" lang="ko-Kore-KR" altLang="en-US" sz="1500" dirty="0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FA0965A-BD92-3641-90EE-830397562EC5}"/>
              </a:ext>
            </a:extLst>
          </p:cNvPr>
          <p:cNvSpPr/>
          <p:nvPr/>
        </p:nvSpPr>
        <p:spPr>
          <a:xfrm>
            <a:off x="3797652" y="1207367"/>
            <a:ext cx="5605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0D8C0FF0-571A-8C4A-9B47-DEBB19FB5DF3}"/>
              </a:ext>
            </a:extLst>
          </p:cNvPr>
          <p:cNvCxnSpPr>
            <a:cxnSpLocks/>
            <a:stCxn id="318" idx="2"/>
            <a:endCxn id="260" idx="0"/>
          </p:cNvCxnSpPr>
          <p:nvPr/>
        </p:nvCxnSpPr>
        <p:spPr>
          <a:xfrm flipH="1">
            <a:off x="4075862" y="1593448"/>
            <a:ext cx="2086" cy="8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[R] 322">
            <a:extLst>
              <a:ext uri="{FF2B5EF4-FFF2-40B4-BE49-F238E27FC236}">
                <a16:creationId xmlns:a16="http://schemas.microsoft.com/office/drawing/2014/main" id="{F93267C2-DFAB-0D45-A3F6-C4AC9A768A42}"/>
              </a:ext>
            </a:extLst>
          </p:cNvPr>
          <p:cNvCxnSpPr>
            <a:cxnSpLocks/>
          </p:cNvCxnSpPr>
          <p:nvPr/>
        </p:nvCxnSpPr>
        <p:spPr>
          <a:xfrm>
            <a:off x="9130130" y="2665292"/>
            <a:ext cx="915539" cy="368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[R] 323">
            <a:extLst>
              <a:ext uri="{FF2B5EF4-FFF2-40B4-BE49-F238E27FC236}">
                <a16:creationId xmlns:a16="http://schemas.microsoft.com/office/drawing/2014/main" id="{AC7488BB-4C54-8A42-9304-860915225928}"/>
              </a:ext>
            </a:extLst>
          </p:cNvPr>
          <p:cNvCxnSpPr>
            <a:cxnSpLocks/>
          </p:cNvCxnSpPr>
          <p:nvPr/>
        </p:nvCxnSpPr>
        <p:spPr>
          <a:xfrm>
            <a:off x="9108042" y="3160324"/>
            <a:ext cx="937627" cy="318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[R] 324">
            <a:extLst>
              <a:ext uri="{FF2B5EF4-FFF2-40B4-BE49-F238E27FC236}">
                <a16:creationId xmlns:a16="http://schemas.microsoft.com/office/drawing/2014/main" id="{3545FC76-E9D6-7242-84DB-966C37886267}"/>
              </a:ext>
            </a:extLst>
          </p:cNvPr>
          <p:cNvCxnSpPr>
            <a:cxnSpLocks/>
          </p:cNvCxnSpPr>
          <p:nvPr/>
        </p:nvCxnSpPr>
        <p:spPr>
          <a:xfrm>
            <a:off x="9153944" y="3684796"/>
            <a:ext cx="891725" cy="266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E76CEEAD-B714-C744-906D-D8B46A57CF6B}"/>
              </a:ext>
            </a:extLst>
          </p:cNvPr>
          <p:cNvCxnSpPr>
            <a:cxnSpLocks/>
          </p:cNvCxnSpPr>
          <p:nvPr/>
        </p:nvCxnSpPr>
        <p:spPr>
          <a:xfrm>
            <a:off x="9127682" y="4214746"/>
            <a:ext cx="917987" cy="213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[R] 326">
            <a:extLst>
              <a:ext uri="{FF2B5EF4-FFF2-40B4-BE49-F238E27FC236}">
                <a16:creationId xmlns:a16="http://schemas.microsoft.com/office/drawing/2014/main" id="{469AE6C0-A568-B845-BE89-BB509CDC0A13}"/>
              </a:ext>
            </a:extLst>
          </p:cNvPr>
          <p:cNvCxnSpPr>
            <a:cxnSpLocks/>
          </p:cNvCxnSpPr>
          <p:nvPr/>
        </p:nvCxnSpPr>
        <p:spPr>
          <a:xfrm>
            <a:off x="9153944" y="4762938"/>
            <a:ext cx="891725" cy="158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27989698-FB75-CA46-A63E-1CB3CBFCE550}"/>
              </a:ext>
            </a:extLst>
          </p:cNvPr>
          <p:cNvCxnSpPr>
            <a:cxnSpLocks/>
          </p:cNvCxnSpPr>
          <p:nvPr/>
        </p:nvCxnSpPr>
        <p:spPr>
          <a:xfrm>
            <a:off x="9127682" y="5268852"/>
            <a:ext cx="917987" cy="107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[R] 328">
            <a:extLst>
              <a:ext uri="{FF2B5EF4-FFF2-40B4-BE49-F238E27FC236}">
                <a16:creationId xmlns:a16="http://schemas.microsoft.com/office/drawing/2014/main" id="{81C8B926-4E82-9A41-8976-B7FFB20B7D76}"/>
              </a:ext>
            </a:extLst>
          </p:cNvPr>
          <p:cNvCxnSpPr>
            <a:cxnSpLocks/>
          </p:cNvCxnSpPr>
          <p:nvPr/>
        </p:nvCxnSpPr>
        <p:spPr>
          <a:xfrm>
            <a:off x="9153944" y="5808236"/>
            <a:ext cx="891725" cy="538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8E2FE10D-64A1-DA46-9CFE-F3A3A7B58214}"/>
              </a:ext>
            </a:extLst>
          </p:cNvPr>
          <p:cNvCxnSpPr>
            <a:cxnSpLocks/>
          </p:cNvCxnSpPr>
          <p:nvPr/>
        </p:nvCxnSpPr>
        <p:spPr>
          <a:xfrm>
            <a:off x="9153944" y="6308446"/>
            <a:ext cx="891725" cy="3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42FC7698-AFD2-3944-8933-2E4D1892AA4D}"/>
              </a:ext>
            </a:extLst>
          </p:cNvPr>
          <p:cNvSpPr txBox="1"/>
          <p:nvPr/>
        </p:nvSpPr>
        <p:spPr>
          <a:xfrm>
            <a:off x="10821144" y="1869709"/>
            <a:ext cx="14548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Total 29 of ports</a:t>
            </a:r>
          </a:p>
        </p:txBody>
      </p:sp>
      <p:sp>
        <p:nvSpPr>
          <p:cNvPr id="344" name="날짜 개체 틀 343">
            <a:extLst>
              <a:ext uri="{FF2B5EF4-FFF2-40B4-BE49-F238E27FC236}">
                <a16:creationId xmlns:a16="http://schemas.microsoft.com/office/drawing/2014/main" id="{DDB35E66-3866-2E48-9A0C-5B61450F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5" name="바닥글 개체 틀 344">
            <a:extLst>
              <a:ext uri="{FF2B5EF4-FFF2-40B4-BE49-F238E27FC236}">
                <a16:creationId xmlns:a16="http://schemas.microsoft.com/office/drawing/2014/main" id="{0C8360FA-55C1-1A4C-ACC6-E60962BC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46" name="슬라이드 번호 개체 틀 345">
            <a:extLst>
              <a:ext uri="{FF2B5EF4-FFF2-40B4-BE49-F238E27FC236}">
                <a16:creationId xmlns:a16="http://schemas.microsoft.com/office/drawing/2014/main" id="{A7EE6681-2C3A-954D-BE04-5BF7FE25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9664FFBE-2986-4141-B82E-A4DBE0C8E193}"/>
              </a:ext>
            </a:extLst>
          </p:cNvPr>
          <p:cNvGrpSpPr/>
          <p:nvPr/>
        </p:nvGrpSpPr>
        <p:grpSpPr>
          <a:xfrm>
            <a:off x="9341984" y="11985"/>
            <a:ext cx="1367336" cy="1742729"/>
            <a:chOff x="219638" y="260883"/>
            <a:chExt cx="6593757" cy="5951330"/>
          </a:xfrm>
        </p:grpSpPr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81695172-C589-F14E-AC71-BC05DB27F455}"/>
                </a:ext>
              </a:extLst>
            </p:cNvPr>
            <p:cNvGrpSpPr/>
            <p:nvPr/>
          </p:nvGrpSpPr>
          <p:grpSpPr>
            <a:xfrm>
              <a:off x="219638" y="260883"/>
              <a:ext cx="6585735" cy="1407161"/>
              <a:chOff x="219638" y="260883"/>
              <a:chExt cx="6585735" cy="1407161"/>
            </a:xfrm>
          </p:grpSpPr>
          <p:cxnSp>
            <p:nvCxnSpPr>
              <p:cNvPr id="403" name="직선 화살표 연결선 402">
                <a:extLst>
                  <a:ext uri="{FF2B5EF4-FFF2-40B4-BE49-F238E27FC236}">
                    <a16:creationId xmlns:a16="http://schemas.microsoft.com/office/drawing/2014/main" id="{C7AC8F94-17C2-C146-ADF3-FC4A21CF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직선 화살표 연결선 403">
                <a:extLst>
                  <a:ext uri="{FF2B5EF4-FFF2-40B4-BE49-F238E27FC236}">
                    <a16:creationId xmlns:a16="http://schemas.microsoft.com/office/drawing/2014/main" id="{5F896A5B-FB81-3A49-999F-E319593D1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>
                <a:extLst>
                  <a:ext uri="{FF2B5EF4-FFF2-40B4-BE49-F238E27FC236}">
                    <a16:creationId xmlns:a16="http://schemas.microsoft.com/office/drawing/2014/main" id="{DA263C95-255A-1A45-950C-3CF976C56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[R] 405">
                <a:extLst>
                  <a:ext uri="{FF2B5EF4-FFF2-40B4-BE49-F238E27FC236}">
                    <a16:creationId xmlns:a16="http://schemas.microsoft.com/office/drawing/2014/main" id="{D0E68B68-3F57-E24C-B400-F242FC5B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[R] 406">
                <a:extLst>
                  <a:ext uri="{FF2B5EF4-FFF2-40B4-BE49-F238E27FC236}">
                    <a16:creationId xmlns:a16="http://schemas.microsoft.com/office/drawing/2014/main" id="{579BB63D-6B6C-C145-B070-DDE144D3E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[R] 407">
                <a:extLst>
                  <a:ext uri="{FF2B5EF4-FFF2-40B4-BE49-F238E27FC236}">
                    <a16:creationId xmlns:a16="http://schemas.microsoft.com/office/drawing/2014/main" id="{FA62AE8C-2BAA-C147-859E-38A81649C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>
                <a:extLst>
                  <a:ext uri="{FF2B5EF4-FFF2-40B4-BE49-F238E27FC236}">
                    <a16:creationId xmlns:a16="http://schemas.microsoft.com/office/drawing/2014/main" id="{AE0AD483-7E68-ED4D-A300-24419213A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[R] 409">
                <a:extLst>
                  <a:ext uri="{FF2B5EF4-FFF2-40B4-BE49-F238E27FC236}">
                    <a16:creationId xmlns:a16="http://schemas.microsoft.com/office/drawing/2014/main" id="{A004C5C4-2656-AD49-A47A-D66CC9AE5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[R] 410">
                <a:extLst>
                  <a:ext uri="{FF2B5EF4-FFF2-40B4-BE49-F238E27FC236}">
                    <a16:creationId xmlns:a16="http://schemas.microsoft.com/office/drawing/2014/main" id="{30F614FE-352B-E646-9BA3-4DBEA2862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>
                <a:extLst>
                  <a:ext uri="{FF2B5EF4-FFF2-40B4-BE49-F238E27FC236}">
                    <a16:creationId xmlns:a16="http://schemas.microsoft.com/office/drawing/2014/main" id="{E9D3C939-6222-2D42-BE55-1C7C69C29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6" name="자유형 365">
              <a:extLst>
                <a:ext uri="{FF2B5EF4-FFF2-40B4-BE49-F238E27FC236}">
                  <a16:creationId xmlns:a16="http://schemas.microsoft.com/office/drawing/2014/main" id="{0B341221-B861-884B-A89B-402D4942991F}"/>
                </a:ext>
              </a:extLst>
            </p:cNvPr>
            <p:cNvSpPr/>
            <p:nvPr/>
          </p:nvSpPr>
          <p:spPr>
            <a:xfrm>
              <a:off x="401444" y="457200"/>
              <a:ext cx="6411951" cy="724829"/>
            </a:xfrm>
            <a:custGeom>
              <a:avLst/>
              <a:gdLst>
                <a:gd name="connsiteX0" fmla="*/ 0 w 6411951"/>
                <a:gd name="connsiteY0" fmla="*/ 724829 h 724829"/>
                <a:gd name="connsiteX1" fmla="*/ 66907 w 6411951"/>
                <a:gd name="connsiteY1" fmla="*/ 0 h 724829"/>
                <a:gd name="connsiteX2" fmla="*/ 6411951 w 6411951"/>
                <a:gd name="connsiteY2" fmla="*/ 0 h 7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1951" h="724829">
                  <a:moveTo>
                    <a:pt x="0" y="724829"/>
                  </a:moveTo>
                  <a:lnTo>
                    <a:pt x="66907" y="0"/>
                  </a:lnTo>
                  <a:lnTo>
                    <a:pt x="641195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7E92C1F4-F4D0-4B4B-88E3-33588B8482C7}"/>
                </a:ext>
              </a:extLst>
            </p:cNvPr>
            <p:cNvGrpSpPr/>
            <p:nvPr/>
          </p:nvGrpSpPr>
          <p:grpSpPr>
            <a:xfrm>
              <a:off x="227660" y="1795608"/>
              <a:ext cx="6585735" cy="1407161"/>
              <a:chOff x="219638" y="260883"/>
              <a:chExt cx="6585735" cy="1407161"/>
            </a:xfrm>
          </p:grpSpPr>
          <p:cxnSp>
            <p:nvCxnSpPr>
              <p:cNvPr id="393" name="직선 화살표 연결선 392">
                <a:extLst>
                  <a:ext uri="{FF2B5EF4-FFF2-40B4-BE49-F238E27FC236}">
                    <a16:creationId xmlns:a16="http://schemas.microsoft.com/office/drawing/2014/main" id="{E05088E6-8528-0E4B-A776-DFC3EFAF3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직선 화살표 연결선 393">
                <a:extLst>
                  <a:ext uri="{FF2B5EF4-FFF2-40B4-BE49-F238E27FC236}">
                    <a16:creationId xmlns:a16="http://schemas.microsoft.com/office/drawing/2014/main" id="{7AFC2F3A-EB34-E14A-9335-7DB8BE49F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>
                <a:extLst>
                  <a:ext uri="{FF2B5EF4-FFF2-40B4-BE49-F238E27FC236}">
                    <a16:creationId xmlns:a16="http://schemas.microsoft.com/office/drawing/2014/main" id="{3975E496-A586-4943-9887-7A978A3053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>
                <a:extLst>
                  <a:ext uri="{FF2B5EF4-FFF2-40B4-BE49-F238E27FC236}">
                    <a16:creationId xmlns:a16="http://schemas.microsoft.com/office/drawing/2014/main" id="{DFCC6B90-A84E-7941-B49F-BECF42C5F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>
                <a:extLst>
                  <a:ext uri="{FF2B5EF4-FFF2-40B4-BE49-F238E27FC236}">
                    <a16:creationId xmlns:a16="http://schemas.microsoft.com/office/drawing/2014/main" id="{93BF3A3A-01EB-6649-BAAB-5607932D2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>
                <a:extLst>
                  <a:ext uri="{FF2B5EF4-FFF2-40B4-BE49-F238E27FC236}">
                    <a16:creationId xmlns:a16="http://schemas.microsoft.com/office/drawing/2014/main" id="{6855AB0C-6FB6-BD41-851E-9331369D2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>
                <a:extLst>
                  <a:ext uri="{FF2B5EF4-FFF2-40B4-BE49-F238E27FC236}">
                    <a16:creationId xmlns:a16="http://schemas.microsoft.com/office/drawing/2014/main" id="{02E64BDA-0EF0-8D46-B3FE-F0F296738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>
                <a:extLst>
                  <a:ext uri="{FF2B5EF4-FFF2-40B4-BE49-F238E27FC236}">
                    <a16:creationId xmlns:a16="http://schemas.microsoft.com/office/drawing/2014/main" id="{07EC38B0-08C7-F547-8E06-FB6D48B6A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>
                <a:extLst>
                  <a:ext uri="{FF2B5EF4-FFF2-40B4-BE49-F238E27FC236}">
                    <a16:creationId xmlns:a16="http://schemas.microsoft.com/office/drawing/2014/main" id="{D957A7BD-E846-6940-81A2-CCF35111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>
                <a:extLst>
                  <a:ext uri="{FF2B5EF4-FFF2-40B4-BE49-F238E27FC236}">
                    <a16:creationId xmlns:a16="http://schemas.microsoft.com/office/drawing/2014/main" id="{2B7FCF78-0700-9E4E-93A6-E96823ECD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" name="자유형 367">
              <a:extLst>
                <a:ext uri="{FF2B5EF4-FFF2-40B4-BE49-F238E27FC236}">
                  <a16:creationId xmlns:a16="http://schemas.microsoft.com/office/drawing/2014/main" id="{D8FBB98F-44B1-9D44-AB6B-615E0095C366}"/>
                </a:ext>
              </a:extLst>
            </p:cNvPr>
            <p:cNvSpPr/>
            <p:nvPr/>
          </p:nvSpPr>
          <p:spPr>
            <a:xfrm>
              <a:off x="412595" y="2018371"/>
              <a:ext cx="6378498" cy="702527"/>
            </a:xfrm>
            <a:custGeom>
              <a:avLst/>
              <a:gdLst>
                <a:gd name="connsiteX0" fmla="*/ 0 w 6378498"/>
                <a:gd name="connsiteY0" fmla="*/ 702527 h 702527"/>
                <a:gd name="connsiteX1" fmla="*/ 747132 w 6378498"/>
                <a:gd name="connsiteY1" fmla="*/ 702527 h 702527"/>
                <a:gd name="connsiteX2" fmla="*/ 814039 w 6378498"/>
                <a:gd name="connsiteY2" fmla="*/ 0 h 702527"/>
                <a:gd name="connsiteX3" fmla="*/ 6378498 w 6378498"/>
                <a:gd name="connsiteY3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8498" h="702527">
                  <a:moveTo>
                    <a:pt x="0" y="702527"/>
                  </a:moveTo>
                  <a:lnTo>
                    <a:pt x="747132" y="702527"/>
                  </a:lnTo>
                  <a:lnTo>
                    <a:pt x="814039" y="0"/>
                  </a:lnTo>
                  <a:lnTo>
                    <a:pt x="637849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540286C1-56BA-7B44-A5EB-95E415BDB95C}"/>
                </a:ext>
              </a:extLst>
            </p:cNvPr>
            <p:cNvGrpSpPr/>
            <p:nvPr/>
          </p:nvGrpSpPr>
          <p:grpSpPr>
            <a:xfrm>
              <a:off x="227660" y="3303920"/>
              <a:ext cx="6585735" cy="1407161"/>
              <a:chOff x="219638" y="260883"/>
              <a:chExt cx="6585735" cy="1407161"/>
            </a:xfrm>
          </p:grpSpPr>
          <p:cxnSp>
            <p:nvCxnSpPr>
              <p:cNvPr id="383" name="직선 화살표 연결선 382">
                <a:extLst>
                  <a:ext uri="{FF2B5EF4-FFF2-40B4-BE49-F238E27FC236}">
                    <a16:creationId xmlns:a16="http://schemas.microsoft.com/office/drawing/2014/main" id="{3719B3A9-5315-8046-AF62-FD564AE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직선 화살표 연결선 383">
                <a:extLst>
                  <a:ext uri="{FF2B5EF4-FFF2-40B4-BE49-F238E27FC236}">
                    <a16:creationId xmlns:a16="http://schemas.microsoft.com/office/drawing/2014/main" id="{450DBE63-6DEB-E046-8345-A7772FB46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>
                <a:extLst>
                  <a:ext uri="{FF2B5EF4-FFF2-40B4-BE49-F238E27FC236}">
                    <a16:creationId xmlns:a16="http://schemas.microsoft.com/office/drawing/2014/main" id="{D5C1B07F-1C0C-124A-804D-8FB3B5802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>
                <a:extLst>
                  <a:ext uri="{FF2B5EF4-FFF2-40B4-BE49-F238E27FC236}">
                    <a16:creationId xmlns:a16="http://schemas.microsoft.com/office/drawing/2014/main" id="{DBE999DB-A3AC-7448-B2E4-AC869814B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>
                <a:extLst>
                  <a:ext uri="{FF2B5EF4-FFF2-40B4-BE49-F238E27FC236}">
                    <a16:creationId xmlns:a16="http://schemas.microsoft.com/office/drawing/2014/main" id="{EBB9901C-1AA8-9940-9054-4B79FDBDF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>
                <a:extLst>
                  <a:ext uri="{FF2B5EF4-FFF2-40B4-BE49-F238E27FC236}">
                    <a16:creationId xmlns:a16="http://schemas.microsoft.com/office/drawing/2014/main" id="{3DC47F5B-4E50-2147-9B3D-50A3177B7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>
                <a:extLst>
                  <a:ext uri="{FF2B5EF4-FFF2-40B4-BE49-F238E27FC236}">
                    <a16:creationId xmlns:a16="http://schemas.microsoft.com/office/drawing/2014/main" id="{03A0ACAF-54D7-F74C-B2AE-DC1C2404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>
                <a:extLst>
                  <a:ext uri="{FF2B5EF4-FFF2-40B4-BE49-F238E27FC236}">
                    <a16:creationId xmlns:a16="http://schemas.microsoft.com/office/drawing/2014/main" id="{B0E66F64-EF3E-2447-BFF4-A60A92191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>
                <a:extLst>
                  <a:ext uri="{FF2B5EF4-FFF2-40B4-BE49-F238E27FC236}">
                    <a16:creationId xmlns:a16="http://schemas.microsoft.com/office/drawing/2014/main" id="{06DF4848-D1F2-FA49-8AC9-5A61F55AE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>
                <a:extLst>
                  <a:ext uri="{FF2B5EF4-FFF2-40B4-BE49-F238E27FC236}">
                    <a16:creationId xmlns:a16="http://schemas.microsoft.com/office/drawing/2014/main" id="{AD7AB7E6-632C-8641-9253-2B16BC048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0" name="자유형 369">
              <a:extLst>
                <a:ext uri="{FF2B5EF4-FFF2-40B4-BE49-F238E27FC236}">
                  <a16:creationId xmlns:a16="http://schemas.microsoft.com/office/drawing/2014/main" id="{1BE2889B-AC23-6F4C-877E-5A720CE6383C}"/>
                </a:ext>
              </a:extLst>
            </p:cNvPr>
            <p:cNvSpPr/>
            <p:nvPr/>
          </p:nvSpPr>
          <p:spPr>
            <a:xfrm>
              <a:off x="412595" y="3456878"/>
              <a:ext cx="6311590" cy="769434"/>
            </a:xfrm>
            <a:custGeom>
              <a:avLst/>
              <a:gdLst>
                <a:gd name="connsiteX0" fmla="*/ 0 w 6311590"/>
                <a:gd name="connsiteY0" fmla="*/ 769434 h 769434"/>
                <a:gd name="connsiteX1" fmla="*/ 1550020 w 6311590"/>
                <a:gd name="connsiteY1" fmla="*/ 769434 h 769434"/>
                <a:gd name="connsiteX2" fmla="*/ 1628078 w 6311590"/>
                <a:gd name="connsiteY2" fmla="*/ 0 h 769434"/>
                <a:gd name="connsiteX3" fmla="*/ 6311590 w 6311590"/>
                <a:gd name="connsiteY3" fmla="*/ 0 h 7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1590" h="769434">
                  <a:moveTo>
                    <a:pt x="0" y="769434"/>
                  </a:moveTo>
                  <a:lnTo>
                    <a:pt x="1550020" y="769434"/>
                  </a:lnTo>
                  <a:lnTo>
                    <a:pt x="1628078" y="0"/>
                  </a:lnTo>
                  <a:lnTo>
                    <a:pt x="631159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741F47B3-69F8-C54F-B998-B003F40A24D0}"/>
                </a:ext>
              </a:extLst>
            </p:cNvPr>
            <p:cNvGrpSpPr/>
            <p:nvPr/>
          </p:nvGrpSpPr>
          <p:grpSpPr>
            <a:xfrm>
              <a:off x="227660" y="4805052"/>
              <a:ext cx="6585735" cy="1407161"/>
              <a:chOff x="219638" y="260883"/>
              <a:chExt cx="6585735" cy="1407161"/>
            </a:xfrm>
          </p:grpSpPr>
          <p:cxnSp>
            <p:nvCxnSpPr>
              <p:cNvPr id="373" name="직선 화살표 연결선 372">
                <a:extLst>
                  <a:ext uri="{FF2B5EF4-FFF2-40B4-BE49-F238E27FC236}">
                    <a16:creationId xmlns:a16="http://schemas.microsoft.com/office/drawing/2014/main" id="{0B7BDEAE-C5AC-844C-A6A4-7A333858DA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직선 화살표 연결선 373">
                <a:extLst>
                  <a:ext uri="{FF2B5EF4-FFF2-40B4-BE49-F238E27FC236}">
                    <a16:creationId xmlns:a16="http://schemas.microsoft.com/office/drawing/2014/main" id="{75420D58-8F16-1C4C-9B5E-EF7B968B11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>
                <a:extLst>
                  <a:ext uri="{FF2B5EF4-FFF2-40B4-BE49-F238E27FC236}">
                    <a16:creationId xmlns:a16="http://schemas.microsoft.com/office/drawing/2014/main" id="{69B1FF32-FE95-3A40-B453-37C6050C2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>
                <a:extLst>
                  <a:ext uri="{FF2B5EF4-FFF2-40B4-BE49-F238E27FC236}">
                    <a16:creationId xmlns:a16="http://schemas.microsoft.com/office/drawing/2014/main" id="{89B0123E-C432-7B4C-88FC-B861A7FCF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>
                <a:extLst>
                  <a:ext uri="{FF2B5EF4-FFF2-40B4-BE49-F238E27FC236}">
                    <a16:creationId xmlns:a16="http://schemas.microsoft.com/office/drawing/2014/main" id="{AA419BEF-4BB4-7A4D-8F20-D6009011F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>
                <a:extLst>
                  <a:ext uri="{FF2B5EF4-FFF2-40B4-BE49-F238E27FC236}">
                    <a16:creationId xmlns:a16="http://schemas.microsoft.com/office/drawing/2014/main" id="{6ACEA0DB-B876-974E-932C-EDC799EC0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>
                <a:extLst>
                  <a:ext uri="{FF2B5EF4-FFF2-40B4-BE49-F238E27FC236}">
                    <a16:creationId xmlns:a16="http://schemas.microsoft.com/office/drawing/2014/main" id="{42E493FC-2351-1D42-96EA-73632909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>
                <a:extLst>
                  <a:ext uri="{FF2B5EF4-FFF2-40B4-BE49-F238E27FC236}">
                    <a16:creationId xmlns:a16="http://schemas.microsoft.com/office/drawing/2014/main" id="{1F346148-ED85-2E4A-99A7-BB9B4D9E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>
                <a:extLst>
                  <a:ext uri="{FF2B5EF4-FFF2-40B4-BE49-F238E27FC236}">
                    <a16:creationId xmlns:a16="http://schemas.microsoft.com/office/drawing/2014/main" id="{2E00B49C-DD36-5B44-ADF3-379953EE0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>
                <a:extLst>
                  <a:ext uri="{FF2B5EF4-FFF2-40B4-BE49-F238E27FC236}">
                    <a16:creationId xmlns:a16="http://schemas.microsoft.com/office/drawing/2014/main" id="{113E486B-105A-6546-8171-ECCBCCEE7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2" name="자유형 371">
              <a:extLst>
                <a:ext uri="{FF2B5EF4-FFF2-40B4-BE49-F238E27FC236}">
                  <a16:creationId xmlns:a16="http://schemas.microsoft.com/office/drawing/2014/main" id="{6747C293-C694-7947-8319-A7540C22EF3A}"/>
                </a:ext>
              </a:extLst>
            </p:cNvPr>
            <p:cNvSpPr/>
            <p:nvPr/>
          </p:nvSpPr>
          <p:spPr>
            <a:xfrm>
              <a:off x="412595" y="4884234"/>
              <a:ext cx="6289288" cy="825190"/>
            </a:xfrm>
            <a:custGeom>
              <a:avLst/>
              <a:gdLst>
                <a:gd name="connsiteX0" fmla="*/ 0 w 6289288"/>
                <a:gd name="connsiteY0" fmla="*/ 825190 h 825190"/>
                <a:gd name="connsiteX1" fmla="*/ 2308303 w 6289288"/>
                <a:gd name="connsiteY1" fmla="*/ 825190 h 825190"/>
                <a:gd name="connsiteX2" fmla="*/ 2375210 w 6289288"/>
                <a:gd name="connsiteY2" fmla="*/ 0 h 825190"/>
                <a:gd name="connsiteX3" fmla="*/ 6289288 w 6289288"/>
                <a:gd name="connsiteY3" fmla="*/ 0 h 8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9288" h="825190">
                  <a:moveTo>
                    <a:pt x="0" y="825190"/>
                  </a:moveTo>
                  <a:lnTo>
                    <a:pt x="2308303" y="825190"/>
                  </a:lnTo>
                  <a:lnTo>
                    <a:pt x="2375210" y="0"/>
                  </a:lnTo>
                  <a:lnTo>
                    <a:pt x="628928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2960A62-C3D5-F045-9BE3-A42FCB9D9BB6}"/>
              </a:ext>
            </a:extLst>
          </p:cNvPr>
          <p:cNvGrpSpPr/>
          <p:nvPr/>
        </p:nvGrpSpPr>
        <p:grpSpPr>
          <a:xfrm>
            <a:off x="10774690" y="25432"/>
            <a:ext cx="1379767" cy="1732482"/>
            <a:chOff x="7239377" y="274330"/>
            <a:chExt cx="1379767" cy="1732482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0AAD327-4413-154A-9AC1-4FBB3AA8317B}"/>
                </a:ext>
              </a:extLst>
            </p:cNvPr>
            <p:cNvGrpSpPr/>
            <p:nvPr/>
          </p:nvGrpSpPr>
          <p:grpSpPr>
            <a:xfrm>
              <a:off x="7245347" y="274330"/>
              <a:ext cx="1365672" cy="412059"/>
              <a:chOff x="219638" y="260883"/>
              <a:chExt cx="6585735" cy="1407161"/>
            </a:xfrm>
          </p:grpSpPr>
          <p:cxnSp>
            <p:nvCxnSpPr>
              <p:cNvPr id="355" name="직선 화살표 연결선 354">
                <a:extLst>
                  <a:ext uri="{FF2B5EF4-FFF2-40B4-BE49-F238E27FC236}">
                    <a16:creationId xmlns:a16="http://schemas.microsoft.com/office/drawing/2014/main" id="{E61D61C8-A9C3-6B44-A572-312E82274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직선 화살표 연결선 355">
                <a:extLst>
                  <a:ext uri="{FF2B5EF4-FFF2-40B4-BE49-F238E27FC236}">
                    <a16:creationId xmlns:a16="http://schemas.microsoft.com/office/drawing/2014/main" id="{A89B925A-75A2-6C4C-B6F1-F06422A52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>
                <a:extLst>
                  <a:ext uri="{FF2B5EF4-FFF2-40B4-BE49-F238E27FC236}">
                    <a16:creationId xmlns:a16="http://schemas.microsoft.com/office/drawing/2014/main" id="{AAC58A16-05DB-184E-B436-AD8BFCF25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>
                <a:extLst>
                  <a:ext uri="{FF2B5EF4-FFF2-40B4-BE49-F238E27FC236}">
                    <a16:creationId xmlns:a16="http://schemas.microsoft.com/office/drawing/2014/main" id="{B4AD3A4A-D2E4-EA40-92E5-17991CA0D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>
                <a:extLst>
                  <a:ext uri="{FF2B5EF4-FFF2-40B4-BE49-F238E27FC236}">
                    <a16:creationId xmlns:a16="http://schemas.microsoft.com/office/drawing/2014/main" id="{616D0763-4BA0-2C41-8AAD-00E257B9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>
                <a:extLst>
                  <a:ext uri="{FF2B5EF4-FFF2-40B4-BE49-F238E27FC236}">
                    <a16:creationId xmlns:a16="http://schemas.microsoft.com/office/drawing/2014/main" id="{18877400-9AFF-CC43-92A0-614FA35F3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>
                <a:extLst>
                  <a:ext uri="{FF2B5EF4-FFF2-40B4-BE49-F238E27FC236}">
                    <a16:creationId xmlns:a16="http://schemas.microsoft.com/office/drawing/2014/main" id="{BA0989FE-9A04-9640-9A62-BFB07926F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>
                <a:extLst>
                  <a:ext uri="{FF2B5EF4-FFF2-40B4-BE49-F238E27FC236}">
                    <a16:creationId xmlns:a16="http://schemas.microsoft.com/office/drawing/2014/main" id="{75B25AFE-4B20-AE4F-A963-93ACB6C5B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>
                <a:extLst>
                  <a:ext uri="{FF2B5EF4-FFF2-40B4-BE49-F238E27FC236}">
                    <a16:creationId xmlns:a16="http://schemas.microsoft.com/office/drawing/2014/main" id="{A41B8218-0E70-E148-B50F-7339F51EF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>
                <a:extLst>
                  <a:ext uri="{FF2B5EF4-FFF2-40B4-BE49-F238E27FC236}">
                    <a16:creationId xmlns:a16="http://schemas.microsoft.com/office/drawing/2014/main" id="{C85E84A0-FFC7-8845-A991-58CD97981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자유형 275">
              <a:extLst>
                <a:ext uri="{FF2B5EF4-FFF2-40B4-BE49-F238E27FC236}">
                  <a16:creationId xmlns:a16="http://schemas.microsoft.com/office/drawing/2014/main" id="{538FBBCF-A7C4-1C43-8088-6769E063BB1E}"/>
                </a:ext>
              </a:extLst>
            </p:cNvPr>
            <p:cNvSpPr/>
            <p:nvPr/>
          </p:nvSpPr>
          <p:spPr>
            <a:xfrm>
              <a:off x="7285831" y="302485"/>
              <a:ext cx="1308216" cy="238012"/>
            </a:xfrm>
            <a:custGeom>
              <a:avLst/>
              <a:gdLst>
                <a:gd name="connsiteX0" fmla="*/ 0 w 6308662"/>
                <a:gd name="connsiteY0" fmla="*/ 812800 h 812800"/>
                <a:gd name="connsiteX1" fmla="*/ 3090333 w 6308662"/>
                <a:gd name="connsiteY1" fmla="*/ 812800 h 812800"/>
                <a:gd name="connsiteX2" fmla="*/ 3141133 w 6308662"/>
                <a:gd name="connsiteY2" fmla="*/ 0 h 812800"/>
                <a:gd name="connsiteX3" fmla="*/ 6308662 w 6308662"/>
                <a:gd name="connsiteY3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8662" h="812800">
                  <a:moveTo>
                    <a:pt x="0" y="812800"/>
                  </a:moveTo>
                  <a:lnTo>
                    <a:pt x="3090333" y="812800"/>
                  </a:lnTo>
                  <a:lnTo>
                    <a:pt x="3141133" y="0"/>
                  </a:lnTo>
                  <a:lnTo>
                    <a:pt x="6308662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7D6B4DD1-50C8-B84E-8D8B-5B0D3137E06B}"/>
                </a:ext>
              </a:extLst>
            </p:cNvPr>
            <p:cNvGrpSpPr/>
            <p:nvPr/>
          </p:nvGrpSpPr>
          <p:grpSpPr>
            <a:xfrm>
              <a:off x="7245347" y="723107"/>
              <a:ext cx="1365672" cy="412059"/>
              <a:chOff x="7245347" y="730664"/>
              <a:chExt cx="1365672" cy="412059"/>
            </a:xfrm>
          </p:grpSpPr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3DD32DD9-0032-B34A-B17D-7836BF131BA4}"/>
                  </a:ext>
                </a:extLst>
              </p:cNvPr>
              <p:cNvGrpSpPr/>
              <p:nvPr/>
            </p:nvGrpSpPr>
            <p:grpSpPr>
              <a:xfrm>
                <a:off x="7245347" y="7306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42" name="직선 화살표 연결선 341">
                  <a:extLst>
                    <a:ext uri="{FF2B5EF4-FFF2-40B4-BE49-F238E27FC236}">
                      <a16:creationId xmlns:a16="http://schemas.microsoft.com/office/drawing/2014/main" id="{02C9A16A-9EEF-BF41-9A9B-FE9E4F111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직선 화살표 연결선 342">
                  <a:extLst>
                    <a:ext uri="{FF2B5EF4-FFF2-40B4-BE49-F238E27FC236}">
                      <a16:creationId xmlns:a16="http://schemas.microsoft.com/office/drawing/2014/main" id="{6678B4AA-A8A2-1141-89D3-A38EE0BC5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직선 연결선[R] 346">
                  <a:extLst>
                    <a:ext uri="{FF2B5EF4-FFF2-40B4-BE49-F238E27FC236}">
                      <a16:creationId xmlns:a16="http://schemas.microsoft.com/office/drawing/2014/main" id="{8D231B4E-1B49-FC42-9E44-42867DC489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직선 연결선[R] 347">
                  <a:extLst>
                    <a:ext uri="{FF2B5EF4-FFF2-40B4-BE49-F238E27FC236}">
                      <a16:creationId xmlns:a16="http://schemas.microsoft.com/office/drawing/2014/main" id="{54DE7F9C-D67C-F543-A145-F786A0393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직선 연결선[R] 348">
                  <a:extLst>
                    <a:ext uri="{FF2B5EF4-FFF2-40B4-BE49-F238E27FC236}">
                      <a16:creationId xmlns:a16="http://schemas.microsoft.com/office/drawing/2014/main" id="{21A9111E-4BF5-654B-9C4B-808741D828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직선 연결선[R] 349">
                  <a:extLst>
                    <a:ext uri="{FF2B5EF4-FFF2-40B4-BE49-F238E27FC236}">
                      <a16:creationId xmlns:a16="http://schemas.microsoft.com/office/drawing/2014/main" id="{DE4A3D58-B7DC-184D-A257-2B7113FA5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직선 연결선[R] 350">
                  <a:extLst>
                    <a:ext uri="{FF2B5EF4-FFF2-40B4-BE49-F238E27FC236}">
                      <a16:creationId xmlns:a16="http://schemas.microsoft.com/office/drawing/2014/main" id="{FE9EAAD2-3237-964E-A5AD-04BC2CDFF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직선 연결선[R] 351">
                  <a:extLst>
                    <a:ext uri="{FF2B5EF4-FFF2-40B4-BE49-F238E27FC236}">
                      <a16:creationId xmlns:a16="http://schemas.microsoft.com/office/drawing/2014/main" id="{0F541484-9F53-CC43-B799-A6F9A0D48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연결선[R] 352">
                  <a:extLst>
                    <a:ext uri="{FF2B5EF4-FFF2-40B4-BE49-F238E27FC236}">
                      <a16:creationId xmlns:a16="http://schemas.microsoft.com/office/drawing/2014/main" id="{E5FC2776-3A51-4B47-ADD8-64012F19F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직선 연결선[R] 353">
                  <a:extLst>
                    <a:ext uri="{FF2B5EF4-FFF2-40B4-BE49-F238E27FC236}">
                      <a16:creationId xmlns:a16="http://schemas.microsoft.com/office/drawing/2014/main" id="{76658ED6-CD0E-0C4D-A92B-4F804D59F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자유형 340">
                <a:extLst>
                  <a:ext uri="{FF2B5EF4-FFF2-40B4-BE49-F238E27FC236}">
                    <a16:creationId xmlns:a16="http://schemas.microsoft.com/office/drawing/2014/main" id="{B42A05EC-73B7-F741-9E81-0BE5DDBF1D71}"/>
                  </a:ext>
                </a:extLst>
              </p:cNvPr>
              <p:cNvSpPr/>
              <p:nvPr/>
            </p:nvSpPr>
            <p:spPr>
              <a:xfrm>
                <a:off x="7283456" y="757351"/>
                <a:ext cx="1324534" cy="240200"/>
              </a:xfrm>
              <a:custGeom>
                <a:avLst/>
                <a:gdLst>
                  <a:gd name="connsiteX0" fmla="*/ 0 w 6387353"/>
                  <a:gd name="connsiteY0" fmla="*/ 820271 h 820271"/>
                  <a:gd name="connsiteX1" fmla="*/ 3899647 w 6387353"/>
                  <a:gd name="connsiteY1" fmla="*/ 820271 h 820271"/>
                  <a:gd name="connsiteX2" fmla="*/ 3993776 w 6387353"/>
                  <a:gd name="connsiteY2" fmla="*/ 0 h 820271"/>
                  <a:gd name="connsiteX3" fmla="*/ 6387353 w 6387353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7353" h="820271">
                    <a:moveTo>
                      <a:pt x="0" y="820271"/>
                    </a:moveTo>
                    <a:lnTo>
                      <a:pt x="3899647" y="820271"/>
                    </a:lnTo>
                    <a:lnTo>
                      <a:pt x="3993776" y="0"/>
                    </a:lnTo>
                    <a:lnTo>
                      <a:pt x="638735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2B0B7A1-F32A-6A4B-8D15-F86CBB47CB6B}"/>
                </a:ext>
              </a:extLst>
            </p:cNvPr>
            <p:cNvGrpSpPr/>
            <p:nvPr/>
          </p:nvGrpSpPr>
          <p:grpSpPr>
            <a:xfrm>
              <a:off x="7245347" y="1158552"/>
              <a:ext cx="1373797" cy="412059"/>
              <a:chOff x="7245347" y="1279464"/>
              <a:chExt cx="1373797" cy="412059"/>
            </a:xfrm>
          </p:grpSpPr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17412A2E-2049-8F4F-A309-92A9097708F1}"/>
                  </a:ext>
                </a:extLst>
              </p:cNvPr>
              <p:cNvGrpSpPr/>
              <p:nvPr/>
            </p:nvGrpSpPr>
            <p:grpSpPr>
              <a:xfrm>
                <a:off x="7245347" y="12794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19" name="직선 화살표 연결선 318">
                  <a:extLst>
                    <a:ext uri="{FF2B5EF4-FFF2-40B4-BE49-F238E27FC236}">
                      <a16:creationId xmlns:a16="http://schemas.microsoft.com/office/drawing/2014/main" id="{9174F686-503B-C54D-9BA7-247334A4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화살표 연결선 320">
                  <a:extLst>
                    <a:ext uri="{FF2B5EF4-FFF2-40B4-BE49-F238E27FC236}">
                      <a16:creationId xmlns:a16="http://schemas.microsoft.com/office/drawing/2014/main" id="{74C08C5B-828F-4D47-BA57-87ED35374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>
                  <a:extLst>
                    <a:ext uri="{FF2B5EF4-FFF2-40B4-BE49-F238E27FC236}">
                      <a16:creationId xmlns:a16="http://schemas.microsoft.com/office/drawing/2014/main" id="{68D947FF-C0E9-0F48-AF14-3944C827E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>
                  <a:extLst>
                    <a:ext uri="{FF2B5EF4-FFF2-40B4-BE49-F238E27FC236}">
                      <a16:creationId xmlns:a16="http://schemas.microsoft.com/office/drawing/2014/main" id="{8DDB031E-F130-7C45-8B1C-C16836D98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>
                  <a:extLst>
                    <a:ext uri="{FF2B5EF4-FFF2-40B4-BE49-F238E27FC236}">
                      <a16:creationId xmlns:a16="http://schemas.microsoft.com/office/drawing/2014/main" id="{7B0C3D6E-C3D0-6545-9100-9D9862171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>
                  <a:extLst>
                    <a:ext uri="{FF2B5EF4-FFF2-40B4-BE49-F238E27FC236}">
                      <a16:creationId xmlns:a16="http://schemas.microsoft.com/office/drawing/2014/main" id="{77C82846-8919-C349-AC86-B5F419C78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>
                  <a:extLst>
                    <a:ext uri="{FF2B5EF4-FFF2-40B4-BE49-F238E27FC236}">
                      <a16:creationId xmlns:a16="http://schemas.microsoft.com/office/drawing/2014/main" id="{487E44B4-BB74-C546-82CC-AB23958A2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>
                  <a:extLst>
                    <a:ext uri="{FF2B5EF4-FFF2-40B4-BE49-F238E27FC236}">
                      <a16:creationId xmlns:a16="http://schemas.microsoft.com/office/drawing/2014/main" id="{FEF790E8-AE28-144F-816D-A9500A90C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>
                  <a:extLst>
                    <a:ext uri="{FF2B5EF4-FFF2-40B4-BE49-F238E27FC236}">
                      <a16:creationId xmlns:a16="http://schemas.microsoft.com/office/drawing/2014/main" id="{C7F725EB-7EDB-5549-A6B3-16544BC0F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>
                  <a:extLst>
                    <a:ext uri="{FF2B5EF4-FFF2-40B4-BE49-F238E27FC236}">
                      <a16:creationId xmlns:a16="http://schemas.microsoft.com/office/drawing/2014/main" id="{6255F868-FA78-104B-95DA-E774869C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3" name="자유형 312">
                <a:extLst>
                  <a:ext uri="{FF2B5EF4-FFF2-40B4-BE49-F238E27FC236}">
                    <a16:creationId xmlns:a16="http://schemas.microsoft.com/office/drawing/2014/main" id="{D694ACA8-190F-2A4C-BEA9-A8BEA1A4882F}"/>
                  </a:ext>
                </a:extLst>
              </p:cNvPr>
              <p:cNvSpPr/>
              <p:nvPr/>
            </p:nvSpPr>
            <p:spPr>
              <a:xfrm>
                <a:off x="7283456" y="1307038"/>
                <a:ext cx="1335688" cy="240200"/>
              </a:xfrm>
              <a:custGeom>
                <a:avLst/>
                <a:gdLst>
                  <a:gd name="connsiteX0" fmla="*/ 0 w 6441141"/>
                  <a:gd name="connsiteY0" fmla="*/ 820271 h 820271"/>
                  <a:gd name="connsiteX1" fmla="*/ 4625788 w 6441141"/>
                  <a:gd name="connsiteY1" fmla="*/ 820271 h 820271"/>
                  <a:gd name="connsiteX2" fmla="*/ 4719917 w 6441141"/>
                  <a:gd name="connsiteY2" fmla="*/ 0 h 820271"/>
                  <a:gd name="connsiteX3" fmla="*/ 6441141 w 6441141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1141" h="820271">
                    <a:moveTo>
                      <a:pt x="0" y="820271"/>
                    </a:moveTo>
                    <a:lnTo>
                      <a:pt x="4625788" y="820271"/>
                    </a:lnTo>
                    <a:lnTo>
                      <a:pt x="4719917" y="0"/>
                    </a:lnTo>
                    <a:lnTo>
                      <a:pt x="6441141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2D24A4B-672A-3845-893F-DBD842139F02}"/>
                </a:ext>
              </a:extLst>
            </p:cNvPr>
            <p:cNvGrpSpPr/>
            <p:nvPr/>
          </p:nvGrpSpPr>
          <p:grpSpPr>
            <a:xfrm>
              <a:off x="7239377" y="1594753"/>
              <a:ext cx="1372644" cy="412059"/>
              <a:chOff x="7252077" y="1738336"/>
              <a:chExt cx="1372644" cy="412059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9EC9124B-39DF-9E43-9EA1-046B12E44C15}"/>
                  </a:ext>
                </a:extLst>
              </p:cNvPr>
              <p:cNvGrpSpPr/>
              <p:nvPr/>
            </p:nvGrpSpPr>
            <p:grpSpPr>
              <a:xfrm>
                <a:off x="7252077" y="1738336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288" name="직선 화살표 연결선 287">
                  <a:extLst>
                    <a:ext uri="{FF2B5EF4-FFF2-40B4-BE49-F238E27FC236}">
                      <a16:creationId xmlns:a16="http://schemas.microsoft.com/office/drawing/2014/main" id="{A53BDD83-FB5D-F84F-B6B3-13FF95EA9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화살표 연결선 289">
                  <a:extLst>
                    <a:ext uri="{FF2B5EF4-FFF2-40B4-BE49-F238E27FC236}">
                      <a16:creationId xmlns:a16="http://schemas.microsoft.com/office/drawing/2014/main" id="{389898DE-0725-BE42-B4A3-C5A94E188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[R] 293">
                  <a:extLst>
                    <a:ext uri="{FF2B5EF4-FFF2-40B4-BE49-F238E27FC236}">
                      <a16:creationId xmlns:a16="http://schemas.microsoft.com/office/drawing/2014/main" id="{CE94B158-2E26-9B40-8BA9-DFB199BF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[R] 295">
                  <a:extLst>
                    <a:ext uri="{FF2B5EF4-FFF2-40B4-BE49-F238E27FC236}">
                      <a16:creationId xmlns:a16="http://schemas.microsoft.com/office/drawing/2014/main" id="{624E3AC8-7CB8-8349-B93F-6D32832DC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[R] 297">
                  <a:extLst>
                    <a:ext uri="{FF2B5EF4-FFF2-40B4-BE49-F238E27FC236}">
                      <a16:creationId xmlns:a16="http://schemas.microsoft.com/office/drawing/2014/main" id="{9F8BEA30-2FD7-0443-9432-CADAC9E3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[R] 299">
                  <a:extLst>
                    <a:ext uri="{FF2B5EF4-FFF2-40B4-BE49-F238E27FC236}">
                      <a16:creationId xmlns:a16="http://schemas.microsoft.com/office/drawing/2014/main" id="{8EFAD324-A6E5-0C47-9F21-C8740E755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[R] 301">
                  <a:extLst>
                    <a:ext uri="{FF2B5EF4-FFF2-40B4-BE49-F238E27FC236}">
                      <a16:creationId xmlns:a16="http://schemas.microsoft.com/office/drawing/2014/main" id="{4BC9B856-C7A5-9047-B59A-292D37FCC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[R] 303">
                  <a:extLst>
                    <a:ext uri="{FF2B5EF4-FFF2-40B4-BE49-F238E27FC236}">
                      <a16:creationId xmlns:a16="http://schemas.microsoft.com/office/drawing/2014/main" id="{816EC0F7-ED31-3746-9252-979B3C593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[R] 305">
                  <a:extLst>
                    <a:ext uri="{FF2B5EF4-FFF2-40B4-BE49-F238E27FC236}">
                      <a16:creationId xmlns:a16="http://schemas.microsoft.com/office/drawing/2014/main" id="{CE26B6E7-271D-0740-B8C8-E231FD3DD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[R] 307">
                  <a:extLst>
                    <a:ext uri="{FF2B5EF4-FFF2-40B4-BE49-F238E27FC236}">
                      <a16:creationId xmlns:a16="http://schemas.microsoft.com/office/drawing/2014/main" id="{BC651B6F-B8AC-B146-BFFC-7E906B3E5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6" name="자유형 285">
                <a:extLst>
                  <a:ext uri="{FF2B5EF4-FFF2-40B4-BE49-F238E27FC236}">
                    <a16:creationId xmlns:a16="http://schemas.microsoft.com/office/drawing/2014/main" id="{BB574276-247F-6447-B3D5-AED83EA2A152}"/>
                  </a:ext>
                </a:extLst>
              </p:cNvPr>
              <p:cNvSpPr/>
              <p:nvPr/>
            </p:nvSpPr>
            <p:spPr>
              <a:xfrm>
                <a:off x="7291821" y="1779562"/>
                <a:ext cx="1332900" cy="224449"/>
              </a:xfrm>
              <a:custGeom>
                <a:avLst/>
                <a:gdLst>
                  <a:gd name="connsiteX0" fmla="*/ 0 w 6427694"/>
                  <a:gd name="connsiteY0" fmla="*/ 766483 h 766483"/>
                  <a:gd name="connsiteX1" fmla="*/ 5392271 w 6427694"/>
                  <a:gd name="connsiteY1" fmla="*/ 766483 h 766483"/>
                  <a:gd name="connsiteX2" fmla="*/ 5472953 w 6427694"/>
                  <a:gd name="connsiteY2" fmla="*/ 0 h 766483"/>
                  <a:gd name="connsiteX3" fmla="*/ 6427694 w 6427694"/>
                  <a:gd name="connsiteY3" fmla="*/ 0 h 76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694" h="766483">
                    <a:moveTo>
                      <a:pt x="0" y="766483"/>
                    </a:moveTo>
                    <a:lnTo>
                      <a:pt x="5392271" y="766483"/>
                    </a:lnTo>
                    <a:lnTo>
                      <a:pt x="5472953" y="0"/>
                    </a:lnTo>
                    <a:lnTo>
                      <a:pt x="6427694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B61F9B5B-2EAC-D042-A2A0-4DEAE6071B19}"/>
              </a:ext>
            </a:extLst>
          </p:cNvPr>
          <p:cNvSpPr txBox="1"/>
          <p:nvPr/>
        </p:nvSpPr>
        <p:spPr>
          <a:xfrm>
            <a:off x="6458463" y="702942"/>
            <a:ext cx="23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select signal form to release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1[ns] scale</a:t>
            </a:r>
          </a:p>
          <a:p>
            <a:r>
              <a:rPr kumimoji="1" lang="en-US" altLang="ko-Kore-KR" sz="1500" dirty="0"/>
              <a:t>(500MHz*2)</a:t>
            </a:r>
            <a:endParaRPr kumimoji="1" lang="ko-Kore-KR" altLang="en-US" sz="15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A201B9-2BEE-254D-A711-3403B8C9D380}"/>
              </a:ext>
            </a:extLst>
          </p:cNvPr>
          <p:cNvGrpSpPr/>
          <p:nvPr/>
        </p:nvGrpSpPr>
        <p:grpSpPr>
          <a:xfrm>
            <a:off x="4975541" y="246370"/>
            <a:ext cx="2360464" cy="519262"/>
            <a:chOff x="5786437" y="44801"/>
            <a:chExt cx="2360464" cy="5192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4C69A3-21D2-AF4B-A860-9DFB077AB52D}"/>
                </a:ext>
              </a:extLst>
            </p:cNvPr>
            <p:cNvGrpSpPr/>
            <p:nvPr/>
          </p:nvGrpSpPr>
          <p:grpSpPr>
            <a:xfrm>
              <a:off x="5786437" y="44801"/>
              <a:ext cx="2360464" cy="308643"/>
              <a:chOff x="5786437" y="44801"/>
              <a:chExt cx="2360464" cy="308643"/>
            </a:xfrm>
          </p:grpSpPr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B170E1EF-00AD-F54B-9F14-EE692A4BB949}"/>
                  </a:ext>
                </a:extLst>
              </p:cNvPr>
              <p:cNvSpPr/>
              <p:nvPr/>
            </p:nvSpPr>
            <p:spPr>
              <a:xfrm>
                <a:off x="5786437" y="44801"/>
                <a:ext cx="2360464" cy="3086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0F8BCD0C-2D93-184E-ABB3-7555A54EBCCD}"/>
                  </a:ext>
                </a:extLst>
              </p:cNvPr>
              <p:cNvSpPr/>
              <p:nvPr/>
            </p:nvSpPr>
            <p:spPr>
              <a:xfrm>
                <a:off x="5817874" y="75799"/>
                <a:ext cx="1329635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tsc.corase_ts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4EE3D16B-B980-2E47-8AF4-646F2DFB256D}"/>
                  </a:ext>
                </a:extLst>
              </p:cNvPr>
              <p:cNvSpPr/>
              <p:nvPr/>
            </p:nvSpPr>
            <p:spPr>
              <a:xfrm>
                <a:off x="7173439" y="75799"/>
                <a:ext cx="935640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  <a:endParaRPr kumimoji="1" lang="ko-Kore-KR" altLang="en-US" sz="1100" dirty="0"/>
              </a:p>
            </p:txBody>
          </p:sp>
        </p:grpSp>
        <p:sp>
          <p:nvSpPr>
            <p:cNvPr id="417" name="왼쪽 중괄호[L] 416">
              <a:extLst>
                <a:ext uri="{FF2B5EF4-FFF2-40B4-BE49-F238E27FC236}">
                  <a16:creationId xmlns:a16="http://schemas.microsoft.com/office/drawing/2014/main" id="{3018C8C7-3E1C-1848-A435-8A570D60BD4A}"/>
                </a:ext>
              </a:extLst>
            </p:cNvPr>
            <p:cNvSpPr/>
            <p:nvPr/>
          </p:nvSpPr>
          <p:spPr>
            <a:xfrm rot="16200000">
              <a:off x="6373791" y="-197354"/>
              <a:ext cx="174063" cy="134877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8" name="왼쪽 중괄호[L] 417">
              <a:extLst>
                <a:ext uri="{FF2B5EF4-FFF2-40B4-BE49-F238E27FC236}">
                  <a16:creationId xmlns:a16="http://schemas.microsoft.com/office/drawing/2014/main" id="{A8E1AA46-9E30-F44E-8558-7DC7D68EE51A}"/>
                </a:ext>
              </a:extLst>
            </p:cNvPr>
            <p:cNvSpPr/>
            <p:nvPr/>
          </p:nvSpPr>
          <p:spPr>
            <a:xfrm rot="16200000">
              <a:off x="7568001" y="16484"/>
              <a:ext cx="174063" cy="9210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B9F467AE-CA6A-0B40-9600-5F026BDF1C07}"/>
              </a:ext>
            </a:extLst>
          </p:cNvPr>
          <p:cNvSpPr txBox="1"/>
          <p:nvPr/>
        </p:nvSpPr>
        <p:spPr>
          <a:xfrm>
            <a:off x="4496057" y="701268"/>
            <a:ext cx="30822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time for output occur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8[ns] scale</a:t>
            </a:r>
          </a:p>
          <a:p>
            <a:r>
              <a:rPr kumimoji="1" lang="en-US" altLang="ko-Kore-KR" sz="1500" dirty="0"/>
              <a:t>(125 MHz)</a:t>
            </a:r>
            <a:endParaRPr kumimoji="1" lang="ko-Kore-KR" altLang="en-US" sz="1500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C37A047-1085-334B-A302-7703836E803B}"/>
              </a:ext>
            </a:extLst>
          </p:cNvPr>
          <p:cNvCxnSpPr>
            <a:stCxn id="318" idx="0"/>
            <a:endCxn id="419" idx="1"/>
          </p:cNvCxnSpPr>
          <p:nvPr/>
        </p:nvCxnSpPr>
        <p:spPr>
          <a:xfrm flipV="1">
            <a:off x="4077948" y="1093683"/>
            <a:ext cx="418109" cy="1136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649A9A6-9D05-1943-9C6D-8F10D6A47F30}"/>
              </a:ext>
            </a:extLst>
          </p:cNvPr>
          <p:cNvCxnSpPr>
            <a:cxnSpLocks/>
            <a:stCxn id="179" idx="0"/>
            <a:endCxn id="413" idx="2"/>
          </p:cNvCxnSpPr>
          <p:nvPr/>
        </p:nvCxnSpPr>
        <p:spPr>
          <a:xfrm flipH="1" flipV="1">
            <a:off x="7654463" y="1487772"/>
            <a:ext cx="3654767" cy="79472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F5E76C97-07AD-0A4B-A25C-2F94444B652C}"/>
              </a:ext>
            </a:extLst>
          </p:cNvPr>
          <p:cNvSpPr txBox="1"/>
          <p:nvPr/>
        </p:nvSpPr>
        <p:spPr>
          <a:xfrm>
            <a:off x="3874607" y="236668"/>
            <a:ext cx="109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RTIO clock</a:t>
            </a:r>
            <a:endParaRPr kumimoji="1" lang="ko-Kore-KR" altLang="en-US" sz="1500" dirty="0"/>
          </a:p>
        </p:txBody>
      </p:sp>
      <p:sp>
        <p:nvSpPr>
          <p:cNvPr id="421" name="오른쪽 화살표[R] 420">
            <a:extLst>
              <a:ext uri="{FF2B5EF4-FFF2-40B4-BE49-F238E27FC236}">
                <a16:creationId xmlns:a16="http://schemas.microsoft.com/office/drawing/2014/main" id="{332922D8-2E89-5F44-A63E-5B82897E5D35}"/>
              </a:ext>
            </a:extLst>
          </p:cNvPr>
          <p:cNvSpPr/>
          <p:nvPr/>
        </p:nvSpPr>
        <p:spPr>
          <a:xfrm rot="5400000">
            <a:off x="461420" y="2213521"/>
            <a:ext cx="194681" cy="23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D4E77DA4-7B83-074A-9D97-ADB797566A48}"/>
              </a:ext>
            </a:extLst>
          </p:cNvPr>
          <p:cNvSpPr/>
          <p:nvPr/>
        </p:nvSpPr>
        <p:spPr>
          <a:xfrm>
            <a:off x="112035" y="4645497"/>
            <a:ext cx="842729" cy="1867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cri</a:t>
            </a:r>
            <a:endParaRPr kumimoji="1" lang="ko-Kore-KR" altLang="en-US" dirty="0"/>
          </a:p>
        </p:txBody>
      </p:sp>
      <p:sp>
        <p:nvSpPr>
          <p:cNvPr id="110" name="왼쪽 중괄호[L] 109">
            <a:extLst>
              <a:ext uri="{FF2B5EF4-FFF2-40B4-BE49-F238E27FC236}">
                <a16:creationId xmlns:a16="http://schemas.microsoft.com/office/drawing/2014/main" id="{F02066EB-52B0-8047-A83B-D620289651C1}"/>
              </a:ext>
            </a:extLst>
          </p:cNvPr>
          <p:cNvSpPr/>
          <p:nvPr/>
        </p:nvSpPr>
        <p:spPr>
          <a:xfrm>
            <a:off x="9122554" y="53587"/>
            <a:ext cx="165093" cy="16679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B951471E-DDA0-8440-B4F4-EBD4F7358A1A}"/>
              </a:ext>
            </a:extLst>
          </p:cNvPr>
          <p:cNvGrpSpPr/>
          <p:nvPr/>
        </p:nvGrpSpPr>
        <p:grpSpPr>
          <a:xfrm rot="10800000">
            <a:off x="1193172" y="4049423"/>
            <a:ext cx="233528" cy="860806"/>
            <a:chOff x="7120608" y="4760281"/>
            <a:chExt cx="103361" cy="460652"/>
          </a:xfrm>
          <a:noFill/>
        </p:grpSpPr>
        <p:sp>
          <p:nvSpPr>
            <p:cNvPr id="425" name="수행의 시작/종료 424">
              <a:extLst>
                <a:ext uri="{FF2B5EF4-FFF2-40B4-BE49-F238E27FC236}">
                  <a16:creationId xmlns:a16="http://schemas.microsoft.com/office/drawing/2014/main" id="{AD375B0C-CE55-EE4C-8EEC-1146F5A59918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0                        1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DA036028-C0B2-0944-9826-B618C0DFE5EC}"/>
                </a:ext>
              </a:extLst>
            </p:cNvPr>
            <p:cNvSpPr/>
            <p:nvPr/>
          </p:nvSpPr>
          <p:spPr>
            <a:xfrm>
              <a:off x="7159209" y="4823284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F7729F33-DCC9-4148-8F63-CCE20A2711A6}"/>
                </a:ext>
              </a:extLst>
            </p:cNvPr>
            <p:cNvSpPr/>
            <p:nvPr/>
          </p:nvSpPr>
          <p:spPr>
            <a:xfrm>
              <a:off x="7159546" y="5109301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A9DFA2A-6959-A34E-99D0-C91F30DBFEAF}"/>
              </a:ext>
            </a:extLst>
          </p:cNvPr>
          <p:cNvCxnSpPr>
            <a:stCxn id="425" idx="0"/>
            <a:endCxn id="292" idx="1"/>
          </p:cNvCxnSpPr>
          <p:nvPr/>
        </p:nvCxnSpPr>
        <p:spPr>
          <a:xfrm flipV="1">
            <a:off x="1426701" y="4479619"/>
            <a:ext cx="125471" cy="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B135B4C5-569D-DD47-9D97-43CCAB67C885}"/>
              </a:ext>
            </a:extLst>
          </p:cNvPr>
          <p:cNvCxnSpPr>
            <a:stCxn id="293" idx="3"/>
            <a:endCxn id="427" idx="3"/>
          </p:cNvCxnSpPr>
          <p:nvPr/>
        </p:nvCxnSpPr>
        <p:spPr>
          <a:xfrm>
            <a:off x="954764" y="3401113"/>
            <a:ext cx="238408" cy="8141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6878EC51-E39B-3141-8370-DB2454A4476B}"/>
              </a:ext>
            </a:extLst>
          </p:cNvPr>
          <p:cNvCxnSpPr>
            <a:stCxn id="422" idx="3"/>
            <a:endCxn id="426" idx="3"/>
          </p:cNvCxnSpPr>
          <p:nvPr/>
        </p:nvCxnSpPr>
        <p:spPr>
          <a:xfrm flipV="1">
            <a:off x="954764" y="4749781"/>
            <a:ext cx="239169" cy="829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23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71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cxnSpLocks/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2958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72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422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73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1468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74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24205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75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11430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4029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76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5C0C24-D41E-FE4E-A250-4D55B5ECEE3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D183CA-F8B8-F340-8A24-1885AD3B9FA1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CE1B4E-1920-EB43-8F45-BDD10D7F93D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D7F1E3-7BBC-2043-B66D-F5EF8031D792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622D47-3D03-104B-AB80-CD4BF3D5E4F5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692F133-AAA8-D14A-9D73-D46CB71F4812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746245-B580-6D42-8060-33BAC553D2D4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F96B84-38D1-5D47-9D9F-04925E1E513E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D7B142-0CE3-1A4E-8809-910C7BBD672A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0EB1F4-6C7B-4746-A03C-059FB0487AC1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774F356-6425-EB47-A8F6-7A1AF393A680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DF966E-B201-384F-B28D-28B06D8BA9B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9BA468C-13DC-B54E-B718-0B5D14CD9A43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23649F-24E0-0E45-B5B0-4E4CC0CB43B8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3D780E1-C34B-C045-89E2-E488D226FD5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28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77</a:t>
            </a:fld>
            <a:endParaRPr kumimoji="1" lang="ko-Kore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6C0EE048-2F9C-FB40-8EF5-1F18BAAA0136}"/>
              </a:ext>
            </a:extLst>
          </p:cNvPr>
          <p:cNvCxnSpPr>
            <a:cxnSpLocks/>
            <a:stCxn id="9" idx="2"/>
            <a:endCxn id="171" idx="3"/>
          </p:cNvCxnSpPr>
          <p:nvPr/>
        </p:nvCxnSpPr>
        <p:spPr>
          <a:xfrm rot="16200000" flipH="1">
            <a:off x="7217072" y="4776331"/>
            <a:ext cx="156036" cy="1556321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AD04C-0D05-C540-A3EB-18AA2E5B014B}"/>
              </a:ext>
            </a:extLst>
          </p:cNvPr>
          <p:cNvSpPr txBox="1"/>
          <p:nvPr/>
        </p:nvSpPr>
        <p:spPr>
          <a:xfrm>
            <a:off x="6453426" y="5214864"/>
            <a:ext cx="12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 err="1"/>
              <a:t>i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  <a:solidFill>
            <a:schemeClr val="accent2"/>
          </a:solidFill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345A930-5D17-9E4C-9377-10958A33B50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7E565-6CF2-F047-B0CA-D9E0515E829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62784BD-C6BB-7A46-9033-5A399A61614B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EC40D90-065D-0F44-8EE4-501669EB31FF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6AD66C-F1A1-9B44-9A79-800B6FF9C51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97667D1-61D3-194A-9842-AF27A0E52A59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0A641C-F3F9-5B45-8564-6B3C29B6BE29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C8C4FE8-664A-4C4F-B3FF-BAFBBDCDFF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990501-1D1E-7248-AABC-62F184C29E78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19E78EB-43BC-EB40-8EC0-4A7EBAC56D21}"/>
              </a:ext>
            </a:extLst>
          </p:cNvPr>
          <p:cNvSpPr txBox="1"/>
          <p:nvPr/>
        </p:nvSpPr>
        <p:spPr>
          <a:xfrm>
            <a:off x="7679922" y="2047343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261EBBE-1409-A243-9849-672C0ED40418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FBD7782-3BD7-674D-9B0C-F7F1D324BF8D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00A91D4-DFE6-8B48-90A1-61A30310EC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159D73A-8DE1-114C-BBA9-39E89F7BACC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639334-56C4-9542-AFA4-F8BE40F978C9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20C47A1-9981-6942-8CC9-F995A2E441B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35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78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A59C4B1-1B92-5547-AE27-6317238D36DC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84BB4AB-B1E2-5F43-ACFE-D8CEC2AE3AA6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BF2282-7C68-A14C-8E85-A0CC1346DD8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A7F7B3-2869-D749-A1E3-A054753DBFD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43246D5-16EB-B143-91A9-82EAE01C83C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759256-2BD5-EF45-A81D-33599B991C4C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A0E734-EC3D-A142-A387-16749272448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893F7BB-DDB8-6840-B4FC-47F1E2F8D05D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ACF0A2-CA35-5944-A316-7F738B0ECBE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FF1B6BB3-E5E1-8B49-A980-32AFB544C91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AEA417-4BED-0946-9D4A-32EBFBCB87E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6A17AC-E644-9545-8E76-04B16C9EC0ED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714BBD-2B14-954E-A1BD-B9B2C8D72F70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D11FE7C-A256-2544-BABC-2AF1586A4A54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31E198D-02B0-0443-AD60-39D8A7E97EB0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42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79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1450F30-70F9-6F44-98E3-EF6140EE3DB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50E9D4-1EAD-F24C-AB53-F4EE3E183173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B151A5-6EF8-C046-86E7-45DDF716329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9E99D4-7742-7248-898D-675925072166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721D77-94ED-0042-8CCA-1BECC093C5B9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7477EC2-C078-8446-B74D-9D81A5D35018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5674FD-7E68-754B-A851-0FF9801032F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BF779A-9D56-7042-804A-5E38DFAD2D5A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1708C6-9F3A-6C44-A184-47D066F8BF6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6909C5A2-2D5A-FD42-A957-BEF1B1B7042A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4D1C1FF-625E-5643-AF56-9B660EC6BA2F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98026AF-BE24-F648-B5A0-5EEF766E6E8E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BC188E-BAF7-F542-A9D9-E36A5026C9E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3A975A-D13E-C74F-B2A6-B706EDFF09D1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7C42DC-EF83-2540-B3AF-7587196CE1E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888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80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4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07B2981-BE86-514C-BD86-A6E9E3066BD3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26E460-48FA-434B-8D45-F67683B2A297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11226B-8A7F-BC4A-BD29-EF755A45BCC6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77410EE-776B-734E-9FBE-4B1BA7CB978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2C87C-9ED1-084C-B9AE-DF75B4936877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367D21-2207-1240-872A-A4E6421C42B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8F0B75-1CEE-0541-AA6C-DBC171CFE27F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8F0722E-3D24-FC4B-AFD3-582F5F7FCC37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3DA35C0-92D2-DD4E-999D-A03D2ADCEA0B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13ACE938-DF79-8645-A399-15E77770EBC9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61E71C-EFAC-874A-A3DF-72A3C6F1BB7B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E7BCC64-FF1F-504A-B750-5978EFB1ED2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33550B7-054A-D84F-BEE4-323D58374899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E5A6018-7F04-C842-BD69-DF5DE71DF29F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A8F5D67-A1F1-984C-8282-22EAE8A8B7B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7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B2B86DA-A069-284E-9343-8E94CBF7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AFAFDA39-DF62-C444-A851-BD64CD1D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BE79F1D-66CC-1F49-9FC7-08CC8AB5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9563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81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8631983-A0C2-804E-BC0F-C542EFE60E7E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8AFDEC-55F3-194E-9F58-B064215B455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C4701EF-ED1D-E743-B946-B60BACB2F70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0D1FB3-4D73-5D40-9F74-DD6DDFDEEC27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A768A1-1B62-E14F-9E82-1968F8D2FBE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A39948-BDC6-EC4E-8C13-430EFDABC39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D2A435-BE77-2B48-A708-3C743FE1055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544D533-4537-264E-8018-94F6821662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B59F1F-62F2-B241-A97D-35F1EE82A09D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3B0CD835-601F-ED44-8FB7-30462073AF1A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DE96D01-D5D9-394F-8F31-B8A42047381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555E06-6196-B14D-B7CD-702E5FA2535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FDAAEDF-0B8C-7E43-8510-B7393B36FAB2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CC7E782-D71A-9546-9B3E-6429743D9FF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391840-1DF4-4A40-8564-686CB84B3A0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44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82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1556F5-1062-FE45-B15C-51C3215C6C06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86232C-47F3-154D-9B67-5F0FC601DFDD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CEF5FCF-44E0-1947-A788-19AA9367AF78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F6788E-7BD5-F640-AB6F-55C778C834B3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F365E4-0931-2548-85D4-DE64746F9C1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CF6F2FD-AAFA-9742-BE74-6335BE2C2B3D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5A4007-CB48-1D42-ADA9-44D6DDA0A03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20DD15C-53E1-D046-957E-B401DAD04B49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5C7931-38F2-AF4B-9F67-B9AAC831F5F0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C9596643-07B4-9643-8B14-CB6943EA391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AE781A8-2349-B244-A8B6-739A2CE3D3A2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6E95336-4397-BD4D-99CB-482F1DDA4981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CB3FD5C-08FE-4B4F-958B-16D68FD62273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78DEF04-B229-7D47-B660-786ECAA64FDD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423731B-416C-CF41-8853-9F82B4E00F7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52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83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17D2C-3952-F840-951E-D9AC424E465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6E8F7F4-94AD-EF48-B77C-B59BBEB486E8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B70ACD-93EC-D447-82FC-BB5136923CD2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774BE2-3699-8744-A517-D2918BD6B5BC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C371DE-4A57-8B40-A0B7-5FF1FCFDB63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7F8B39-69A6-AC4C-9912-E7A705E6390B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64A68B-1719-7D4E-BD69-E2A696148407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A4BD646-467E-7B4C-947F-5B14812BBDD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0203635-0CDA-904B-B9A6-775F002B1907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4A36F49E-2373-8C4C-975A-4657062186CC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2E07FCD-E88F-AC46-9546-C42F330BB86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D1F9E0C-7376-BE47-97CB-177216BA16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F7E46F-D37C-9C42-BB8C-200B24CC8215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2D52D-18D4-7442-8924-2787343DE487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0A2943F-52FF-F149-A9D1-54EA46FD557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5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C0322-5883-E94F-AAFD-1D5B1DBF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rtio.Core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2410-C535-0C40-9D08-E8068284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02E2A-546D-3942-BC16-363D6793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F5C12-2EC7-E540-8EC6-666E0FAE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98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85</a:t>
            </a:fld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6BD2F7-55D2-4E40-81FF-32EBC4539CAC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BC25FF-CCCB-A748-8D8D-C3651E8E8B78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FD6AEE-F062-E945-8CBC-B9C6144B01D9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A679BE0-2547-0C4B-805B-B84716762E96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A16225-D06D-8942-85F1-7AC7F62488A9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AEC5BBB-86C1-6B47-8D10-C4F0C03B53C0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D47C00E5-F2DC-E54E-9ECD-F9A5E9339503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E84283E-8E80-2B4D-843D-CCD1BE3F10A4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308ED88-93DA-0946-9B17-76ED94659406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E3DEC31C-E3FA-7E45-9A67-7C68D5489EE3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5042EC07-F195-3343-BA65-80CB2B24F394}"/>
                  </a:ext>
                </a:extLst>
              </p:cNvPr>
              <p:cNvCxnSpPr>
                <a:cxnSpLocks/>
                <a:stCxn id="22" idx="2"/>
                <a:endCxn id="21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A73634-B95B-914E-B89B-AD65ECDA3B03}"/>
              </a:ext>
            </a:extLst>
          </p:cNvPr>
          <p:cNvGrpSpPr/>
          <p:nvPr/>
        </p:nvGrpSpPr>
        <p:grpSpPr>
          <a:xfrm rot="5400000">
            <a:off x="5546649" y="1364121"/>
            <a:ext cx="759666" cy="544317"/>
            <a:chOff x="2883371" y="5392849"/>
            <a:chExt cx="962915" cy="724984"/>
          </a:xfrm>
        </p:grpSpPr>
        <p:sp>
          <p:nvSpPr>
            <p:cNvPr id="30" name="사다리꼴[T] 29">
              <a:extLst>
                <a:ext uri="{FF2B5EF4-FFF2-40B4-BE49-F238E27FC236}">
                  <a16:creationId xmlns:a16="http://schemas.microsoft.com/office/drawing/2014/main" id="{10761AB8-2C6A-AC41-8713-0461CF21267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ADD</a:t>
              </a:r>
              <a:endParaRPr kumimoji="1" lang="ko-Kore-KR" altLang="en-US" sz="1300" dirty="0"/>
            </a:p>
          </p:txBody>
        </p:sp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8E651BFD-C576-1045-BC35-E7DD75AA0C72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C1493E3-5D6E-D740-803B-C192066F9A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A6DF43E-E431-3741-8EAE-20AB2F3CB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62AF2B-9D94-714B-8A96-F2FD9DFF8533}"/>
              </a:ext>
            </a:extLst>
          </p:cNvPr>
          <p:cNvCxnSpPr>
            <a:stCxn id="30" idx="0"/>
            <a:endCxn id="14" idx="1"/>
          </p:cNvCxnSpPr>
          <p:nvPr/>
        </p:nvCxnSpPr>
        <p:spPr>
          <a:xfrm>
            <a:off x="6198641" y="1636280"/>
            <a:ext cx="21629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ED1F2E-EA36-8A43-9C8F-53CD6696751D}"/>
              </a:ext>
            </a:extLst>
          </p:cNvPr>
          <p:cNvSpPr/>
          <p:nvPr/>
        </p:nvSpPr>
        <p:spPr>
          <a:xfrm>
            <a:off x="5120731" y="1788679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07F56FD6-DDF4-2B4B-9B44-CE4F7294961E}"/>
              </a:ext>
            </a:extLst>
          </p:cNvPr>
          <p:cNvCxnSpPr>
            <a:cxnSpLocks/>
            <a:stCxn id="39" idx="3"/>
            <a:endCxn id="32" idx="4"/>
          </p:cNvCxnSpPr>
          <p:nvPr/>
        </p:nvCxnSpPr>
        <p:spPr>
          <a:xfrm flipV="1">
            <a:off x="5517979" y="1865963"/>
            <a:ext cx="167215" cy="75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AB8BE513-9366-9E44-8770-7A975500A598}"/>
              </a:ext>
            </a:extLst>
          </p:cNvPr>
          <p:cNvCxnSpPr>
            <a:cxnSpLocks/>
            <a:stCxn id="18" idx="2"/>
            <a:endCxn id="33" idx="4"/>
          </p:cNvCxnSpPr>
          <p:nvPr/>
        </p:nvCxnSpPr>
        <p:spPr>
          <a:xfrm rot="16200000" flipH="1">
            <a:off x="5405445" y="1145824"/>
            <a:ext cx="295029" cy="268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0109F45C-4ECE-3E4E-A1CD-9B508B849A9B}"/>
              </a:ext>
            </a:extLst>
          </p:cNvPr>
          <p:cNvCxnSpPr>
            <a:stCxn id="20" idx="1"/>
            <a:endCxn id="13" idx="1"/>
          </p:cNvCxnSpPr>
          <p:nvPr/>
        </p:nvCxnSpPr>
        <p:spPr>
          <a:xfrm rot="10800000" flipH="1" flipV="1">
            <a:off x="4717195" y="638167"/>
            <a:ext cx="1697742" cy="2942581"/>
          </a:xfrm>
          <a:prstGeom prst="bentConnector3">
            <a:avLst>
              <a:gd name="adj1" fmla="val -134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4993840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A8202-97EE-8742-AD78-2577AE203B71}"/>
              </a:ext>
            </a:extLst>
          </p:cNvPr>
          <p:cNvGrpSpPr/>
          <p:nvPr/>
        </p:nvGrpSpPr>
        <p:grpSpPr>
          <a:xfrm>
            <a:off x="20762" y="6202893"/>
            <a:ext cx="2737800" cy="220603"/>
            <a:chOff x="3856022" y="4833288"/>
            <a:chExt cx="1393141" cy="3048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A36BD1C-FE33-D748-B0E8-F4AF2C12B340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E18EEB2-8E40-6E4B-803B-AB884D5A4537}"/>
                </a:ext>
              </a:extLst>
            </p:cNvPr>
            <p:cNvSpPr/>
            <p:nvPr/>
          </p:nvSpPr>
          <p:spPr>
            <a:xfrm>
              <a:off x="4390550" y="4874391"/>
              <a:ext cx="286370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o_busy</a:t>
              </a:r>
              <a:endParaRPr kumimoji="1" lang="ko-Kore-KR" altLang="en-US" sz="900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B504BAB-426A-DF41-8C0C-2DBE34083FAC}"/>
                </a:ext>
              </a:extLst>
            </p:cNvPr>
            <p:cNvSpPr/>
            <p:nvPr/>
          </p:nvSpPr>
          <p:spPr>
            <a:xfrm>
              <a:off x="4693138" y="4874525"/>
              <a:ext cx="541806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o_sequence_error</a:t>
              </a:r>
              <a:endParaRPr kumimoji="1" lang="ko-Kore-KR" altLang="en-US" sz="9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AB55675-3176-6847-BE8B-01694A50772D}"/>
                </a:ext>
              </a:extLst>
            </p:cNvPr>
            <p:cNvSpPr/>
            <p:nvPr/>
          </p:nvSpPr>
          <p:spPr>
            <a:xfrm>
              <a:off x="3871779" y="4874994"/>
              <a:ext cx="5025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o_collision</a:t>
              </a:r>
              <a:endParaRPr kumimoji="1" lang="ko-Kore-KR" altLang="en-US" sz="9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37F1CC9A-DE2A-DD4D-9C24-C490ED649E24}"/>
              </a:ext>
            </a:extLst>
          </p:cNvPr>
          <p:cNvCxnSpPr>
            <a:stCxn id="132" idx="2"/>
            <a:endCxn id="142" idx="0"/>
          </p:cNvCxnSpPr>
          <p:nvPr/>
        </p:nvCxnSpPr>
        <p:spPr>
          <a:xfrm rot="5400000">
            <a:off x="2160609" y="5701236"/>
            <a:ext cx="569135" cy="493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9F6850C-B2AB-D145-8290-8B8858414A63}"/>
              </a:ext>
            </a:extLst>
          </p:cNvPr>
          <p:cNvCxnSpPr>
            <a:stCxn id="127" idx="2"/>
            <a:endCxn id="141" idx="0"/>
          </p:cNvCxnSpPr>
          <p:nvPr/>
        </p:nvCxnSpPr>
        <p:spPr>
          <a:xfrm rot="5400000">
            <a:off x="909203" y="5633555"/>
            <a:ext cx="1042487" cy="155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87C0D820-C430-5C41-85E8-799A2ACA8669}"/>
              </a:ext>
            </a:extLst>
          </p:cNvPr>
          <p:cNvCxnSpPr>
            <a:stCxn id="117" idx="2"/>
            <a:endCxn id="143" idx="0"/>
          </p:cNvCxnSpPr>
          <p:nvPr/>
        </p:nvCxnSpPr>
        <p:spPr>
          <a:xfrm rot="16200000" flipH="1">
            <a:off x="-280564" y="5406976"/>
            <a:ext cx="1585669" cy="66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D3F17A0-B7D8-8742-9D5B-887FADBFECD2}"/>
              </a:ext>
            </a:extLst>
          </p:cNvPr>
          <p:cNvGrpSpPr/>
          <p:nvPr/>
        </p:nvGrpSpPr>
        <p:grpSpPr>
          <a:xfrm>
            <a:off x="249970" y="3540000"/>
            <a:ext cx="529936" cy="331135"/>
            <a:chOff x="8173088" y="5938792"/>
            <a:chExt cx="529936" cy="331135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72D9082-3C1A-9549-B0C6-6FBC966FA3D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91115A1-B453-A341-AFFC-6EE051D42BE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4ED2DE99-8051-E648-93DD-7ED22A94B7C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5" name="사다리꼴[T] 184">
                <a:extLst>
                  <a:ext uri="{FF2B5EF4-FFF2-40B4-BE49-F238E27FC236}">
                    <a16:creationId xmlns:a16="http://schemas.microsoft.com/office/drawing/2014/main" id="{79F72AA7-0D0C-404B-BC66-9D32C4448F2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646867C3-9C78-8D45-BF5E-DC28FF584D18}"/>
              </a:ext>
            </a:extLst>
          </p:cNvPr>
          <p:cNvGrpSpPr/>
          <p:nvPr/>
        </p:nvGrpSpPr>
        <p:grpSpPr>
          <a:xfrm>
            <a:off x="1233759" y="3994062"/>
            <a:ext cx="529936" cy="331135"/>
            <a:chOff x="8173088" y="5938792"/>
            <a:chExt cx="529936" cy="331135"/>
          </a:xfrm>
        </p:grpSpPr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A23ECA7-0A56-B648-85D8-7FF57429F6E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EF45B9C3-1508-B240-8375-822216E5043D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875EEF74-23FA-3E44-B40C-18135F6F738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0" name="사다리꼴[T] 189">
                <a:extLst>
                  <a:ext uri="{FF2B5EF4-FFF2-40B4-BE49-F238E27FC236}">
                    <a16:creationId xmlns:a16="http://schemas.microsoft.com/office/drawing/2014/main" id="{7EF48A2F-DD5F-1844-BBE0-4E25AA2C7A7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>
            <a:off x="2297343" y="4618370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C59CE402-0B66-C94C-B9E1-71C3F0C05B04}"/>
              </a:ext>
            </a:extLst>
          </p:cNvPr>
          <p:cNvCxnSpPr>
            <a:stCxn id="78" idx="1"/>
            <a:endCxn id="185" idx="1"/>
          </p:cNvCxnSpPr>
          <p:nvPr/>
        </p:nvCxnSpPr>
        <p:spPr>
          <a:xfrm rot="10800000">
            <a:off x="740941" y="3715272"/>
            <a:ext cx="4161430" cy="274672"/>
          </a:xfrm>
          <a:prstGeom prst="bentConnector3">
            <a:avLst>
              <a:gd name="adj1" fmla="val 41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E6B1859B-7A51-2B42-9CA2-EBC1CF36B780}"/>
              </a:ext>
            </a:extLst>
          </p:cNvPr>
          <p:cNvCxnSpPr>
            <a:stCxn id="113" idx="1"/>
            <a:endCxn id="190" idx="1"/>
          </p:cNvCxnSpPr>
          <p:nvPr/>
        </p:nvCxnSpPr>
        <p:spPr>
          <a:xfrm rot="10800000">
            <a:off x="1724731" y="4169335"/>
            <a:ext cx="3177641" cy="1023745"/>
          </a:xfrm>
          <a:prstGeom prst="bentConnector3">
            <a:avLst>
              <a:gd name="adj1" fmla="val 5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14FA0C44-37AF-7448-B170-492756F8A2E5}"/>
              </a:ext>
            </a:extLst>
          </p:cNvPr>
          <p:cNvCxnSpPr>
            <a:stCxn id="150" idx="1"/>
            <a:endCxn id="195" idx="1"/>
          </p:cNvCxnSpPr>
          <p:nvPr/>
        </p:nvCxnSpPr>
        <p:spPr>
          <a:xfrm rot="10800000" flipV="1">
            <a:off x="2788314" y="2324592"/>
            <a:ext cx="3623108" cy="2469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3404C4B6-89E8-3046-AC5B-3208C34A8080}"/>
              </a:ext>
            </a:extLst>
          </p:cNvPr>
          <p:cNvCxnSpPr>
            <a:cxnSpLocks/>
            <a:stCxn id="140" idx="2"/>
            <a:endCxn id="207" idx="2"/>
          </p:cNvCxnSpPr>
          <p:nvPr/>
        </p:nvCxnSpPr>
        <p:spPr>
          <a:xfrm rot="16200000" flipH="1">
            <a:off x="2138123" y="5675035"/>
            <a:ext cx="235017" cy="1731938"/>
          </a:xfrm>
          <a:prstGeom prst="bentConnector3">
            <a:avLst>
              <a:gd name="adj1" fmla="val 148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941B338-2B4A-6B45-87D6-FE144390B2DC}"/>
              </a:ext>
            </a:extLst>
          </p:cNvPr>
          <p:cNvSpPr/>
          <p:nvPr/>
        </p:nvSpPr>
        <p:spPr>
          <a:xfrm>
            <a:off x="2546441" y="3039975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F85E7D2-F081-0548-BCE4-4178CA55F778}"/>
              </a:ext>
            </a:extLst>
          </p:cNvPr>
          <p:cNvSpPr/>
          <p:nvPr/>
        </p:nvSpPr>
        <p:spPr>
          <a:xfrm>
            <a:off x="1486839" y="30396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7875720-7CE8-3443-A506-5A5767DA141E}"/>
              </a:ext>
            </a:extLst>
          </p:cNvPr>
          <p:cNvSpPr/>
          <p:nvPr/>
        </p:nvSpPr>
        <p:spPr>
          <a:xfrm>
            <a:off x="502660" y="30414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B97420D-EF47-3144-812D-E828F1D927C9}"/>
              </a:ext>
            </a:extLst>
          </p:cNvPr>
          <p:cNvGrpSpPr/>
          <p:nvPr/>
        </p:nvGrpSpPr>
        <p:grpSpPr>
          <a:xfrm>
            <a:off x="2172651" y="2485936"/>
            <a:ext cx="529936" cy="331135"/>
            <a:chOff x="8173088" y="5938792"/>
            <a:chExt cx="529936" cy="331135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DFC1AFB-0532-2C47-B117-7185DE2BA82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874CD580-6DD1-844C-8DE5-1A62ACAD31B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00513D5C-2F68-3D46-9501-5383102A9ECE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8" name="사다리꼴[T] 227">
                <a:extLst>
                  <a:ext uri="{FF2B5EF4-FFF2-40B4-BE49-F238E27FC236}">
                    <a16:creationId xmlns:a16="http://schemas.microsoft.com/office/drawing/2014/main" id="{1821353A-C668-564A-B5F4-EEC8A6507B72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3DCB3F8A-8AA3-6B48-8629-44F728D32697}"/>
              </a:ext>
            </a:extLst>
          </p:cNvPr>
          <p:cNvGrpSpPr/>
          <p:nvPr/>
        </p:nvGrpSpPr>
        <p:grpSpPr>
          <a:xfrm>
            <a:off x="1100756" y="2042332"/>
            <a:ext cx="529936" cy="331135"/>
            <a:chOff x="8173088" y="5938792"/>
            <a:chExt cx="529936" cy="331135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2E774A1-5B53-6048-B9A5-534CB1F2C502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D48FE4B3-C629-294C-9D4C-CCA1AAAA776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FEAB138F-713B-0741-B79A-FB90779F22E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3" name="사다리꼴[T] 232">
                <a:extLst>
                  <a:ext uri="{FF2B5EF4-FFF2-40B4-BE49-F238E27FC236}">
                    <a16:creationId xmlns:a16="http://schemas.microsoft.com/office/drawing/2014/main" id="{AC64E562-E1B7-7F4E-B008-5034EABBC5E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6ECF0988-98B1-1449-B12E-7A224D837A2E}"/>
              </a:ext>
            </a:extLst>
          </p:cNvPr>
          <p:cNvGrpSpPr/>
          <p:nvPr/>
        </p:nvGrpSpPr>
        <p:grpSpPr>
          <a:xfrm>
            <a:off x="121319" y="1618073"/>
            <a:ext cx="529936" cy="331135"/>
            <a:chOff x="8173088" y="5938792"/>
            <a:chExt cx="529936" cy="331135"/>
          </a:xfrm>
        </p:grpSpPr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737AB65F-5B7A-C644-818E-35A60191F04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2DB93A53-3DEE-2A44-901D-ED7E00819C1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id="{8F9F1826-C86F-5C41-8EC3-35636F320AE0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사다리꼴[T] 237">
                <a:extLst>
                  <a:ext uri="{FF2B5EF4-FFF2-40B4-BE49-F238E27FC236}">
                    <a16:creationId xmlns:a16="http://schemas.microsoft.com/office/drawing/2014/main" id="{04BF1EF0-0E34-094D-9E45-DF53D835DE11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A531C0F-CCED-A944-BC4C-AAC9AABDC2E0}"/>
              </a:ext>
            </a:extLst>
          </p:cNvPr>
          <p:cNvGrpSpPr/>
          <p:nvPr/>
        </p:nvGrpSpPr>
        <p:grpSpPr>
          <a:xfrm>
            <a:off x="2976176" y="2517160"/>
            <a:ext cx="374904" cy="291600"/>
            <a:chOff x="4747737" y="4069123"/>
            <a:chExt cx="374904" cy="290333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C528A7FD-8D7A-864C-8144-8626CBEC35D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2" name="지연 241">
                <a:extLst>
                  <a:ext uri="{FF2B5EF4-FFF2-40B4-BE49-F238E27FC236}">
                    <a16:creationId xmlns:a16="http://schemas.microsoft.com/office/drawing/2014/main" id="{65D4BD42-AEB3-8044-8033-7A233323318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8E97097-A97E-6145-9BB0-4FD2B80D924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9A422CCA-D27D-3E4D-83DC-C317CF3DED7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D7731A4-68D1-BB4B-8CFF-D30FBB0EF8F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021F5BE2-8B7F-2E40-81D9-FEE83EEBA5DB}"/>
              </a:ext>
            </a:extLst>
          </p:cNvPr>
          <p:cNvGrpSpPr/>
          <p:nvPr/>
        </p:nvGrpSpPr>
        <p:grpSpPr>
          <a:xfrm>
            <a:off x="2961562" y="2075568"/>
            <a:ext cx="374904" cy="291600"/>
            <a:chOff x="4747737" y="4069123"/>
            <a:chExt cx="374904" cy="29033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CAC5FE1C-C7E3-2249-9561-F1DCD201526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9" name="지연 248">
                <a:extLst>
                  <a:ext uri="{FF2B5EF4-FFF2-40B4-BE49-F238E27FC236}">
                    <a16:creationId xmlns:a16="http://schemas.microsoft.com/office/drawing/2014/main" id="{80BE0874-852F-3145-84AE-60DD17E10DE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B603B10A-B45C-394A-AF98-B0409A0A368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4B55A741-5CE3-BF41-8BDC-C3A2D19A527D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AA3F2FD-65CD-3A45-BCCF-84954927DDEE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C27AF233-0536-9A48-8E97-4DD6658231D8}"/>
              </a:ext>
            </a:extLst>
          </p:cNvPr>
          <p:cNvGrpSpPr/>
          <p:nvPr/>
        </p:nvGrpSpPr>
        <p:grpSpPr>
          <a:xfrm>
            <a:off x="2968378" y="1651610"/>
            <a:ext cx="374904" cy="291600"/>
            <a:chOff x="4747737" y="4069123"/>
            <a:chExt cx="374904" cy="290333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0EA0D132-A00E-DA43-AA63-2E2C7D9EEFA1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55" name="지연 254">
                <a:extLst>
                  <a:ext uri="{FF2B5EF4-FFF2-40B4-BE49-F238E27FC236}">
                    <a16:creationId xmlns:a16="http://schemas.microsoft.com/office/drawing/2014/main" id="{10C23883-2D18-2F41-85D6-B08318938B8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0F9934CB-DD36-5742-A634-E61BC7653BE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89F03750-EA99-874F-8F58-9BF1050A695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154821C-4370-F647-A975-EC5CB522E68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F69BC02-0C34-3943-9900-63EAA2F2781E}"/>
              </a:ext>
            </a:extLst>
          </p:cNvPr>
          <p:cNvSpPr/>
          <p:nvPr/>
        </p:nvSpPr>
        <p:spPr>
          <a:xfrm>
            <a:off x="2420710" y="975592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AF1EBE9-23CB-DE41-B707-DFB7EB52712F}"/>
              </a:ext>
            </a:extLst>
          </p:cNvPr>
          <p:cNvSpPr/>
          <p:nvPr/>
        </p:nvSpPr>
        <p:spPr>
          <a:xfrm>
            <a:off x="1353161" y="9755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C13C573-05CA-B24E-BF43-6AC9DFDE86A8}"/>
              </a:ext>
            </a:extLst>
          </p:cNvPr>
          <p:cNvSpPr/>
          <p:nvPr/>
        </p:nvSpPr>
        <p:spPr>
          <a:xfrm>
            <a:off x="371063" y="9773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264" name="꺾인 연결선[E] 263">
            <a:extLst>
              <a:ext uri="{FF2B5EF4-FFF2-40B4-BE49-F238E27FC236}">
                <a16:creationId xmlns:a16="http://schemas.microsoft.com/office/drawing/2014/main" id="{E94734AD-FB59-4342-AB32-4ADF3910C449}"/>
              </a:ext>
            </a:extLst>
          </p:cNvPr>
          <p:cNvCxnSpPr>
            <a:stCxn id="209" idx="0"/>
            <a:endCxn id="244" idx="2"/>
          </p:cNvCxnSpPr>
          <p:nvPr/>
        </p:nvCxnSpPr>
        <p:spPr>
          <a:xfrm rot="16200000" flipV="1">
            <a:off x="1722826" y="4379127"/>
            <a:ext cx="3647400" cy="3971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꺾인 연결선[E] 265">
            <a:extLst>
              <a:ext uri="{FF2B5EF4-FFF2-40B4-BE49-F238E27FC236}">
                <a16:creationId xmlns:a16="http://schemas.microsoft.com/office/drawing/2014/main" id="{DC4C193A-C546-0D4F-83E6-37180157E996}"/>
              </a:ext>
            </a:extLst>
          </p:cNvPr>
          <p:cNvCxnSpPr>
            <a:stCxn id="209" idx="0"/>
            <a:endCxn id="251" idx="2"/>
          </p:cNvCxnSpPr>
          <p:nvPr/>
        </p:nvCxnSpPr>
        <p:spPr>
          <a:xfrm rot="16200000" flipV="1">
            <a:off x="1494723" y="4151024"/>
            <a:ext cx="4088992" cy="411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꺾인 연결선[E] 267">
            <a:extLst>
              <a:ext uri="{FF2B5EF4-FFF2-40B4-BE49-F238E27FC236}">
                <a16:creationId xmlns:a16="http://schemas.microsoft.com/office/drawing/2014/main" id="{1816C433-C544-124F-AE4E-EAEDA9DAD1CE}"/>
              </a:ext>
            </a:extLst>
          </p:cNvPr>
          <p:cNvCxnSpPr>
            <a:stCxn id="209" idx="0"/>
            <a:endCxn id="257" idx="2"/>
          </p:cNvCxnSpPr>
          <p:nvPr/>
        </p:nvCxnSpPr>
        <p:spPr>
          <a:xfrm rot="16200000" flipV="1">
            <a:off x="1286152" y="3942453"/>
            <a:ext cx="4512950" cy="404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[E] 269">
            <a:extLst>
              <a:ext uri="{FF2B5EF4-FFF2-40B4-BE49-F238E27FC236}">
                <a16:creationId xmlns:a16="http://schemas.microsoft.com/office/drawing/2014/main" id="{DCF0CED7-54A1-BB4F-B295-08648A78F451}"/>
              </a:ext>
            </a:extLst>
          </p:cNvPr>
          <p:cNvCxnSpPr>
            <a:stCxn id="213" idx="0"/>
            <a:endCxn id="243" idx="2"/>
          </p:cNvCxnSpPr>
          <p:nvPr/>
        </p:nvCxnSpPr>
        <p:spPr>
          <a:xfrm rot="16200000" flipV="1">
            <a:off x="1894337" y="4028907"/>
            <a:ext cx="3823471" cy="913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9371CF32-AE85-C347-906D-C8931512EE31}"/>
              </a:ext>
            </a:extLst>
          </p:cNvPr>
          <p:cNvCxnSpPr>
            <a:stCxn id="213" idx="0"/>
            <a:endCxn id="250" idx="2"/>
          </p:cNvCxnSpPr>
          <p:nvPr/>
        </p:nvCxnSpPr>
        <p:spPr>
          <a:xfrm rot="16200000" flipV="1">
            <a:off x="1666234" y="3800804"/>
            <a:ext cx="4265063" cy="927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AEDD786D-BE06-7E41-B9AE-59824DB1F5A0}"/>
              </a:ext>
            </a:extLst>
          </p:cNvPr>
          <p:cNvCxnSpPr>
            <a:stCxn id="213" idx="0"/>
            <a:endCxn id="256" idx="2"/>
          </p:cNvCxnSpPr>
          <p:nvPr/>
        </p:nvCxnSpPr>
        <p:spPr>
          <a:xfrm rot="16200000" flipV="1">
            <a:off x="1457663" y="3592233"/>
            <a:ext cx="4689021" cy="920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꺾인 연결선[E] 279">
            <a:extLst>
              <a:ext uri="{FF2B5EF4-FFF2-40B4-BE49-F238E27FC236}">
                <a16:creationId xmlns:a16="http://schemas.microsoft.com/office/drawing/2014/main" id="{49A56AFA-D100-2344-AA43-1D524B21BBDA}"/>
              </a:ext>
            </a:extLst>
          </p:cNvPr>
          <p:cNvCxnSpPr>
            <a:stCxn id="242" idx="3"/>
            <a:endCxn id="228" idx="1"/>
          </p:cNvCxnSpPr>
          <p:nvPr/>
        </p:nvCxnSpPr>
        <p:spPr>
          <a:xfrm rot="10800000">
            <a:off x="2663622" y="2661208"/>
            <a:ext cx="312554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꺾인 연결선[E] 281">
            <a:extLst>
              <a:ext uri="{FF2B5EF4-FFF2-40B4-BE49-F238E27FC236}">
                <a16:creationId xmlns:a16="http://schemas.microsoft.com/office/drawing/2014/main" id="{7CC40621-1288-5E4B-8703-C83BF1077B24}"/>
              </a:ext>
            </a:extLst>
          </p:cNvPr>
          <p:cNvCxnSpPr>
            <a:stCxn id="249" idx="3"/>
            <a:endCxn id="233" idx="1"/>
          </p:cNvCxnSpPr>
          <p:nvPr/>
        </p:nvCxnSpPr>
        <p:spPr>
          <a:xfrm rot="10800000">
            <a:off x="1591728" y="2217604"/>
            <a:ext cx="1369835" cy="3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꺾인 연결선[E] 283">
            <a:extLst>
              <a:ext uri="{FF2B5EF4-FFF2-40B4-BE49-F238E27FC236}">
                <a16:creationId xmlns:a16="http://schemas.microsoft.com/office/drawing/2014/main" id="{B2EF4DF1-1FE8-4F46-880D-2B585297EF53}"/>
              </a:ext>
            </a:extLst>
          </p:cNvPr>
          <p:cNvCxnSpPr>
            <a:stCxn id="255" idx="3"/>
            <a:endCxn id="238" idx="1"/>
          </p:cNvCxnSpPr>
          <p:nvPr/>
        </p:nvCxnSpPr>
        <p:spPr>
          <a:xfrm rot="10800000">
            <a:off x="612290" y="1793346"/>
            <a:ext cx="2356088" cy="4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꺾인 연결선[E] 285">
            <a:extLst>
              <a:ext uri="{FF2B5EF4-FFF2-40B4-BE49-F238E27FC236}">
                <a16:creationId xmlns:a16="http://schemas.microsoft.com/office/drawing/2014/main" id="{336FD71A-911D-1240-8F55-B8223CFCA4F3}"/>
              </a:ext>
            </a:extLst>
          </p:cNvPr>
          <p:cNvCxnSpPr>
            <a:stCxn id="218" idx="2"/>
            <a:endCxn id="192" idx="4"/>
          </p:cNvCxnSpPr>
          <p:nvPr/>
        </p:nvCxnSpPr>
        <p:spPr>
          <a:xfrm rot="5400000">
            <a:off x="2061897" y="3981053"/>
            <a:ext cx="1273595" cy="10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[E] 287">
            <a:extLst>
              <a:ext uri="{FF2B5EF4-FFF2-40B4-BE49-F238E27FC236}">
                <a16:creationId xmlns:a16="http://schemas.microsoft.com/office/drawing/2014/main" id="{27CBB06E-9385-5B46-90E2-D51A1545FC13}"/>
              </a:ext>
            </a:extLst>
          </p:cNvPr>
          <p:cNvCxnSpPr>
            <a:stCxn id="219" idx="2"/>
            <a:endCxn id="187" idx="4"/>
          </p:cNvCxnSpPr>
          <p:nvPr/>
        </p:nvCxnSpPr>
        <p:spPr>
          <a:xfrm rot="5400000">
            <a:off x="1312272" y="3666722"/>
            <a:ext cx="649659" cy="5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F0805F78-BA40-BA4C-9021-763E6C95BFE8}"/>
              </a:ext>
            </a:extLst>
          </p:cNvPr>
          <p:cNvCxnSpPr>
            <a:stCxn id="222" idx="2"/>
            <a:endCxn id="182" idx="4"/>
          </p:cNvCxnSpPr>
          <p:nvPr/>
        </p:nvCxnSpPr>
        <p:spPr>
          <a:xfrm rot="5400000">
            <a:off x="556219" y="3440786"/>
            <a:ext cx="193797" cy="4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1821B56B-7BA9-4649-B719-54D58F29DF77}"/>
              </a:ext>
            </a:extLst>
          </p:cNvPr>
          <p:cNvCxnSpPr>
            <a:stCxn id="228" idx="0"/>
            <a:endCxn id="194" idx="4"/>
          </p:cNvCxnSpPr>
          <p:nvPr/>
        </p:nvCxnSpPr>
        <p:spPr>
          <a:xfrm rot="5400000">
            <a:off x="1532394" y="3717440"/>
            <a:ext cx="1805594" cy="4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DCA9DFE-6988-904F-8F5A-F5FBC22DA5AA}"/>
              </a:ext>
            </a:extLst>
          </p:cNvPr>
          <p:cNvCxnSpPr>
            <a:stCxn id="233" idx="0"/>
            <a:endCxn id="189" idx="4"/>
          </p:cNvCxnSpPr>
          <p:nvPr/>
        </p:nvCxnSpPr>
        <p:spPr>
          <a:xfrm rot="16200000" flipH="1">
            <a:off x="555006" y="3184187"/>
            <a:ext cx="1624890" cy="3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꺾인 연결선[E] 298">
            <a:extLst>
              <a:ext uri="{FF2B5EF4-FFF2-40B4-BE49-F238E27FC236}">
                <a16:creationId xmlns:a16="http://schemas.microsoft.com/office/drawing/2014/main" id="{18415562-005A-494B-90C2-9BDD724F8DE3}"/>
              </a:ext>
            </a:extLst>
          </p:cNvPr>
          <p:cNvCxnSpPr>
            <a:stCxn id="238" idx="0"/>
            <a:endCxn id="184" idx="4"/>
          </p:cNvCxnSpPr>
          <p:nvPr/>
        </p:nvCxnSpPr>
        <p:spPr>
          <a:xfrm rot="5400000">
            <a:off x="-411705" y="2746302"/>
            <a:ext cx="1595087" cy="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[E] 301">
            <a:extLst>
              <a:ext uri="{FF2B5EF4-FFF2-40B4-BE49-F238E27FC236}">
                <a16:creationId xmlns:a16="http://schemas.microsoft.com/office/drawing/2014/main" id="{072B54F4-1695-6F45-9501-B0BDE34BF8CC}"/>
              </a:ext>
            </a:extLst>
          </p:cNvPr>
          <p:cNvCxnSpPr>
            <a:stCxn id="262" idx="2"/>
            <a:endCxn id="235" idx="4"/>
          </p:cNvCxnSpPr>
          <p:nvPr/>
        </p:nvCxnSpPr>
        <p:spPr>
          <a:xfrm rot="5400000">
            <a:off x="355026" y="1449263"/>
            <a:ext cx="335935" cy="1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꺾인 연결선[E] 303">
            <a:extLst>
              <a:ext uri="{FF2B5EF4-FFF2-40B4-BE49-F238E27FC236}">
                <a16:creationId xmlns:a16="http://schemas.microsoft.com/office/drawing/2014/main" id="{775B4F7A-9578-DF42-80EB-475F6B32B605}"/>
              </a:ext>
            </a:extLst>
          </p:cNvPr>
          <p:cNvCxnSpPr>
            <a:stCxn id="261" idx="2"/>
            <a:endCxn id="230" idx="4"/>
          </p:cNvCxnSpPr>
          <p:nvPr/>
        </p:nvCxnSpPr>
        <p:spPr>
          <a:xfrm rot="5400000">
            <a:off x="1122764" y="1659163"/>
            <a:ext cx="761994" cy="4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꺾인 연결선[E] 305">
            <a:extLst>
              <a:ext uri="{FF2B5EF4-FFF2-40B4-BE49-F238E27FC236}">
                <a16:creationId xmlns:a16="http://schemas.microsoft.com/office/drawing/2014/main" id="{D14FF271-C27D-1740-B7BC-D8A6DDD4C254}"/>
              </a:ext>
            </a:extLst>
          </p:cNvPr>
          <p:cNvCxnSpPr>
            <a:stCxn id="260" idx="2"/>
            <a:endCxn id="225" idx="4"/>
          </p:cNvCxnSpPr>
          <p:nvPr/>
        </p:nvCxnSpPr>
        <p:spPr>
          <a:xfrm rot="16200000" flipH="1">
            <a:off x="1970710" y="1883163"/>
            <a:ext cx="120554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꺾인 연결선[E] 308">
            <a:extLst>
              <a:ext uri="{FF2B5EF4-FFF2-40B4-BE49-F238E27FC236}">
                <a16:creationId xmlns:a16="http://schemas.microsoft.com/office/drawing/2014/main" id="{DA198AD7-38A1-B44A-AEC4-ADF43FF26EE0}"/>
              </a:ext>
            </a:extLst>
          </p:cNvPr>
          <p:cNvCxnSpPr>
            <a:stCxn id="117" idx="1"/>
            <a:endCxn id="237" idx="4"/>
          </p:cNvCxnSpPr>
          <p:nvPr/>
        </p:nvCxnSpPr>
        <p:spPr>
          <a:xfrm rot="10800000" flipH="1">
            <a:off x="85891" y="1622369"/>
            <a:ext cx="170845" cy="2872640"/>
          </a:xfrm>
          <a:prstGeom prst="bentConnector4">
            <a:avLst>
              <a:gd name="adj1" fmla="val -27821"/>
              <a:gd name="adj2" fmla="val 107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[E] 311">
            <a:extLst>
              <a:ext uri="{FF2B5EF4-FFF2-40B4-BE49-F238E27FC236}">
                <a16:creationId xmlns:a16="http://schemas.microsoft.com/office/drawing/2014/main" id="{75AAA937-8D06-BA40-8228-7BFA8E66C7A9}"/>
              </a:ext>
            </a:extLst>
          </p:cNvPr>
          <p:cNvCxnSpPr>
            <a:stCxn id="127" idx="1"/>
            <a:endCxn id="232" idx="4"/>
          </p:cNvCxnSpPr>
          <p:nvPr/>
        </p:nvCxnSpPr>
        <p:spPr>
          <a:xfrm rot="10800000" flipH="1">
            <a:off x="1188178" y="2046629"/>
            <a:ext cx="47996" cy="2991127"/>
          </a:xfrm>
          <a:prstGeom prst="bentConnector4">
            <a:avLst>
              <a:gd name="adj1" fmla="val -249660"/>
              <a:gd name="adj2" fmla="val 104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>
            <a:extLst>
              <a:ext uri="{FF2B5EF4-FFF2-40B4-BE49-F238E27FC236}">
                <a16:creationId xmlns:a16="http://schemas.microsoft.com/office/drawing/2014/main" id="{85E5A3BC-8713-2647-999E-59FCC3C01E91}"/>
              </a:ext>
            </a:extLst>
          </p:cNvPr>
          <p:cNvCxnSpPr>
            <a:stCxn id="132" idx="1"/>
            <a:endCxn id="227" idx="4"/>
          </p:cNvCxnSpPr>
          <p:nvPr/>
        </p:nvCxnSpPr>
        <p:spPr>
          <a:xfrm rot="10800000" flipH="1">
            <a:off x="2059811" y="2490232"/>
            <a:ext cx="248257" cy="3020972"/>
          </a:xfrm>
          <a:prstGeom prst="bentConnector4">
            <a:avLst>
              <a:gd name="adj1" fmla="val -30694"/>
              <a:gd name="adj2" fmla="val 107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78D9B270-5D27-2E4B-BA41-5D28708EE402}"/>
              </a:ext>
            </a:extLst>
          </p:cNvPr>
          <p:cNvCxnSpPr>
            <a:stCxn id="195" idx="0"/>
            <a:endCxn id="132" idx="0"/>
          </p:cNvCxnSpPr>
          <p:nvPr/>
        </p:nvCxnSpPr>
        <p:spPr>
          <a:xfrm rot="16200000" flipH="1">
            <a:off x="2422562" y="5089255"/>
            <a:ext cx="409298" cy="129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[E] 321">
            <a:extLst>
              <a:ext uri="{FF2B5EF4-FFF2-40B4-BE49-F238E27FC236}">
                <a16:creationId xmlns:a16="http://schemas.microsoft.com/office/drawing/2014/main" id="{1F1515F6-2227-B24C-A72C-D263E48AD94B}"/>
              </a:ext>
            </a:extLst>
          </p:cNvPr>
          <p:cNvCxnSpPr>
            <a:stCxn id="190" idx="0"/>
            <a:endCxn id="127" idx="0"/>
          </p:cNvCxnSpPr>
          <p:nvPr/>
        </p:nvCxnSpPr>
        <p:spPr>
          <a:xfrm rot="16200000" flipH="1">
            <a:off x="1223430" y="4600495"/>
            <a:ext cx="560157" cy="9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꺾인 연결선[E] 324">
            <a:extLst>
              <a:ext uri="{FF2B5EF4-FFF2-40B4-BE49-F238E27FC236}">
                <a16:creationId xmlns:a16="http://schemas.microsoft.com/office/drawing/2014/main" id="{C78A99CA-03B2-6C4F-A259-C0971644C963}"/>
              </a:ext>
            </a:extLst>
          </p:cNvPr>
          <p:cNvCxnSpPr>
            <a:stCxn id="185" idx="0"/>
            <a:endCxn id="117" idx="0"/>
          </p:cNvCxnSpPr>
          <p:nvPr/>
        </p:nvCxnSpPr>
        <p:spPr>
          <a:xfrm rot="5400000">
            <a:off x="261235" y="4088904"/>
            <a:ext cx="471473" cy="35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581788C5-2DB2-074E-B58D-05047E863593}"/>
              </a:ext>
            </a:extLst>
          </p:cNvPr>
          <p:cNvGrpSpPr/>
          <p:nvPr/>
        </p:nvGrpSpPr>
        <p:grpSpPr>
          <a:xfrm>
            <a:off x="8834483" y="4703859"/>
            <a:ext cx="967983" cy="789191"/>
            <a:chOff x="3067996" y="6023089"/>
            <a:chExt cx="967983" cy="789191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575A30DF-7A82-7D4B-B2E3-C00665D52978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D7B9BC1B-5C35-DA4B-84BB-8DFEE11A98C6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529F70B-A825-0449-900F-9B125DEF94A8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6E9CEB50-E298-584F-9B4E-EA2084C319BF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2B32462-F00E-F844-B68A-0C7076936F6D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31C1429-48D4-8649-B7A2-395B69377346}"/>
              </a:ext>
            </a:extLst>
          </p:cNvPr>
          <p:cNvGrpSpPr/>
          <p:nvPr/>
        </p:nvGrpSpPr>
        <p:grpSpPr>
          <a:xfrm>
            <a:off x="8834484" y="3854478"/>
            <a:ext cx="967982" cy="789191"/>
            <a:chOff x="3067997" y="6023089"/>
            <a:chExt cx="967982" cy="789191"/>
          </a:xfrm>
        </p:grpSpPr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51A3B4C2-2DA5-BC42-A5C3-275DC234FC9E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B62FDEA6-22A7-D74B-8E4E-3FFC54C4F282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E28789DE-942E-524C-A7E5-FF8E02D44F9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977CF371-5DAD-1549-918B-7E374BE193C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CCCB5219-9D8A-ED4C-B474-EB7C3B1B2A2C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344" name="꺾인 연결선[E] 343">
            <a:extLst>
              <a:ext uri="{FF2B5EF4-FFF2-40B4-BE49-F238E27FC236}">
                <a16:creationId xmlns:a16="http://schemas.microsoft.com/office/drawing/2014/main" id="{10D1CCD3-703B-894B-842A-2B557DD7EC1D}"/>
              </a:ext>
            </a:extLst>
          </p:cNvPr>
          <p:cNvCxnSpPr>
            <a:cxnSpLocks/>
            <a:stCxn id="337" idx="3"/>
            <a:endCxn id="342" idx="1"/>
          </p:cNvCxnSpPr>
          <p:nvPr/>
        </p:nvCxnSpPr>
        <p:spPr>
          <a:xfrm flipV="1">
            <a:off x="9780264" y="4354601"/>
            <a:ext cx="149550" cy="2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꺾인 연결선[E] 345">
            <a:extLst>
              <a:ext uri="{FF2B5EF4-FFF2-40B4-BE49-F238E27FC236}">
                <a16:creationId xmlns:a16="http://schemas.microsoft.com/office/drawing/2014/main" id="{6F7CE7BE-A896-D040-8746-B64CD86F38DC}"/>
              </a:ext>
            </a:extLst>
          </p:cNvPr>
          <p:cNvCxnSpPr>
            <a:stCxn id="331" idx="3"/>
            <a:endCxn id="341" idx="1"/>
          </p:cNvCxnSpPr>
          <p:nvPr/>
        </p:nvCxnSpPr>
        <p:spPr>
          <a:xfrm flipV="1">
            <a:off x="9780264" y="5212577"/>
            <a:ext cx="157106" cy="1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A979C7AA-D692-764F-BE40-B00193EBB8CC}"/>
              </a:ext>
            </a:extLst>
          </p:cNvPr>
          <p:cNvGrpSpPr/>
          <p:nvPr/>
        </p:nvGrpSpPr>
        <p:grpSpPr>
          <a:xfrm>
            <a:off x="9929814" y="3944349"/>
            <a:ext cx="1154881" cy="538816"/>
            <a:chOff x="10871164" y="4928024"/>
            <a:chExt cx="1154881" cy="538816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2607E759-5FC3-044C-AE1F-ABF198F06EDF}"/>
                </a:ext>
              </a:extLst>
            </p:cNvPr>
            <p:cNvSpPr/>
            <p:nvPr/>
          </p:nvSpPr>
          <p:spPr>
            <a:xfrm>
              <a:off x="10871164" y="5209712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cmd_reset_phy</a:t>
              </a:r>
              <a:endParaRPr kumimoji="1" lang="ko-Kore-KR" altLang="en-US" sz="1100" dirty="0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0E806726-BBE8-A548-90B8-FD52388D83CD}"/>
                </a:ext>
              </a:extLst>
            </p:cNvPr>
            <p:cNvSpPr txBox="1"/>
            <p:nvPr/>
          </p:nvSpPr>
          <p:spPr>
            <a:xfrm>
              <a:off x="11399949" y="4928024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48" name="삼각형 347">
              <a:extLst>
                <a:ext uri="{FF2B5EF4-FFF2-40B4-BE49-F238E27FC236}">
                  <a16:creationId xmlns:a16="http://schemas.microsoft.com/office/drawing/2014/main" id="{F31B8549-25EA-E24F-B147-162816DBC965}"/>
                </a:ext>
              </a:extLst>
            </p:cNvPr>
            <p:cNvSpPr/>
            <p:nvPr/>
          </p:nvSpPr>
          <p:spPr>
            <a:xfrm rot="10800000">
              <a:off x="11184912" y="521330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9" name="꺾인 연결선[E] 348">
              <a:extLst>
                <a:ext uri="{FF2B5EF4-FFF2-40B4-BE49-F238E27FC236}">
                  <a16:creationId xmlns:a16="http://schemas.microsoft.com/office/drawing/2014/main" id="{E21079CF-2A01-D446-B58C-6201B82E0E46}"/>
                </a:ext>
              </a:extLst>
            </p:cNvPr>
            <p:cNvCxnSpPr>
              <a:cxnSpLocks/>
              <a:stCxn id="347" idx="1"/>
              <a:endCxn id="348" idx="3"/>
            </p:cNvCxnSpPr>
            <p:nvPr/>
          </p:nvCxnSpPr>
          <p:spPr>
            <a:xfrm rot="10800000" flipV="1">
              <a:off x="11208523" y="5051135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CAA90DE-4C10-3C44-A2E1-DA16E644051D}"/>
              </a:ext>
            </a:extLst>
          </p:cNvPr>
          <p:cNvGrpSpPr/>
          <p:nvPr/>
        </p:nvGrpSpPr>
        <p:grpSpPr>
          <a:xfrm>
            <a:off x="9937370" y="4804026"/>
            <a:ext cx="1128655" cy="537115"/>
            <a:chOff x="10871163" y="5772587"/>
            <a:chExt cx="1128655" cy="537115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A84557C-84EF-BB46-8068-54B19D1C4A21}"/>
                </a:ext>
              </a:extLst>
            </p:cNvPr>
            <p:cNvSpPr/>
            <p:nvPr/>
          </p:nvSpPr>
          <p:spPr>
            <a:xfrm>
              <a:off x="10871163" y="6052574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</a:t>
              </a:r>
              <a:endParaRPr kumimoji="1" lang="ko-Kore-KR" altLang="en-US" sz="1100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4BAFD66-E034-F24B-8B68-6046110FB988}"/>
                </a:ext>
              </a:extLst>
            </p:cNvPr>
            <p:cNvSpPr txBox="1"/>
            <p:nvPr/>
          </p:nvSpPr>
          <p:spPr>
            <a:xfrm>
              <a:off x="11373722" y="5772587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52" name="삼각형 351">
              <a:extLst>
                <a:ext uri="{FF2B5EF4-FFF2-40B4-BE49-F238E27FC236}">
                  <a16:creationId xmlns:a16="http://schemas.microsoft.com/office/drawing/2014/main" id="{3033E939-7357-B242-BDF9-8D4E6897B805}"/>
                </a:ext>
              </a:extLst>
            </p:cNvPr>
            <p:cNvSpPr/>
            <p:nvPr/>
          </p:nvSpPr>
          <p:spPr>
            <a:xfrm rot="10800000">
              <a:off x="11158685" y="605786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3" name="꺾인 연결선[E] 352">
              <a:extLst>
                <a:ext uri="{FF2B5EF4-FFF2-40B4-BE49-F238E27FC236}">
                  <a16:creationId xmlns:a16="http://schemas.microsoft.com/office/drawing/2014/main" id="{3A0B59AD-4A9D-4744-BB53-E7D3C37ABA99}"/>
                </a:ext>
              </a:extLst>
            </p:cNvPr>
            <p:cNvCxnSpPr>
              <a:cxnSpLocks/>
              <a:stCxn id="351" idx="1"/>
              <a:endCxn id="352" idx="3"/>
            </p:cNvCxnSpPr>
            <p:nvPr/>
          </p:nvCxnSpPr>
          <p:spPr>
            <a:xfrm rot="10800000" flipV="1">
              <a:off x="11182296" y="5895698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4426A43B-0A10-3644-92EA-2582ED23E81D}"/>
              </a:ext>
            </a:extLst>
          </p:cNvPr>
          <p:cNvGrpSpPr/>
          <p:nvPr/>
        </p:nvGrpSpPr>
        <p:grpSpPr>
          <a:xfrm>
            <a:off x="8837747" y="5573703"/>
            <a:ext cx="837622" cy="789191"/>
            <a:chOff x="3067997" y="6023089"/>
            <a:chExt cx="837622" cy="789191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29645C2-E920-144E-A89C-5B53673739FF}"/>
                </a:ext>
              </a:extLst>
            </p:cNvPr>
            <p:cNvGrpSpPr/>
            <p:nvPr/>
          </p:nvGrpSpPr>
          <p:grpSpPr>
            <a:xfrm>
              <a:off x="3067997" y="6023089"/>
              <a:ext cx="837622" cy="789191"/>
              <a:chOff x="3067997" y="6023089"/>
              <a:chExt cx="837622" cy="789191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5B05C04-431C-3548-B881-A75AC8F2DA8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83762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cd_rsys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FFBC6A8F-1887-AC45-BDAB-30C806120F18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E23F19-1FAF-E044-8851-5207B960AAA6}"/>
                </a:ext>
              </a:extLst>
            </p:cNvPr>
            <p:cNvSpPr/>
            <p:nvPr/>
          </p:nvSpPr>
          <p:spPr>
            <a:xfrm>
              <a:off x="3522745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7E267AAA-1724-FA44-ABC6-E1986EB3D897}"/>
              </a:ext>
            </a:extLst>
          </p:cNvPr>
          <p:cNvGrpSpPr/>
          <p:nvPr/>
        </p:nvGrpSpPr>
        <p:grpSpPr>
          <a:xfrm>
            <a:off x="10018241" y="5576584"/>
            <a:ext cx="837571" cy="789191"/>
            <a:chOff x="3067996" y="6023089"/>
            <a:chExt cx="837571" cy="789191"/>
          </a:xfrm>
        </p:grpSpPr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40049404-9FD6-2B41-88C4-9F70E3403320}"/>
                </a:ext>
              </a:extLst>
            </p:cNvPr>
            <p:cNvGrpSpPr/>
            <p:nvPr/>
          </p:nvGrpSpPr>
          <p:grpSpPr>
            <a:xfrm>
              <a:off x="3067996" y="6023089"/>
              <a:ext cx="837571" cy="789191"/>
              <a:chOff x="3067996" y="6023089"/>
              <a:chExt cx="837571" cy="789191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BECFAFBA-3B10-F44E-B99B-D5C543BC339A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83757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27EE3010-8E6B-474B-84D6-D16DE2623DA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A8D223A-91E0-8A42-B064-85D6876D53BE}"/>
                </a:ext>
              </a:extLst>
            </p:cNvPr>
            <p:cNvSpPr/>
            <p:nvPr/>
          </p:nvSpPr>
          <p:spPr>
            <a:xfrm>
              <a:off x="351576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B4D3F389-97FA-4648-BC9B-10228B3DFB3B}"/>
              </a:ext>
            </a:extLst>
          </p:cNvPr>
          <p:cNvGrpSpPr/>
          <p:nvPr/>
        </p:nvGrpSpPr>
        <p:grpSpPr>
          <a:xfrm>
            <a:off x="11019847" y="5580803"/>
            <a:ext cx="915908" cy="789191"/>
            <a:chOff x="3067997" y="6023089"/>
            <a:chExt cx="915908" cy="789191"/>
          </a:xfrm>
        </p:grpSpPr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0F46FC50-770A-2248-A83D-42AB87B1E0F1}"/>
                </a:ext>
              </a:extLst>
            </p:cNvPr>
            <p:cNvGrpSpPr/>
            <p:nvPr/>
          </p:nvGrpSpPr>
          <p:grpSpPr>
            <a:xfrm>
              <a:off x="3067997" y="6023089"/>
              <a:ext cx="915908" cy="789191"/>
              <a:chOff x="3067997" y="6023089"/>
              <a:chExt cx="915908" cy="789191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F2285CD-AF82-AA4B-A56B-1A56A804E73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15908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9BE66A89-F3D4-A44D-8BAD-4D4A155F912E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DD80818A-DE92-8F4E-A347-83D652FA085F}"/>
                </a:ext>
              </a:extLst>
            </p:cNvPr>
            <p:cNvSpPr/>
            <p:nvPr/>
          </p:nvSpPr>
          <p:spPr>
            <a:xfrm>
              <a:off x="357858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B1690BB-BDF4-6B45-B767-5D3267818426}"/>
              </a:ext>
            </a:extLst>
          </p:cNvPr>
          <p:cNvSpPr/>
          <p:nvPr/>
        </p:nvSpPr>
        <p:spPr>
          <a:xfrm>
            <a:off x="8936557" y="6499305"/>
            <a:ext cx="626095" cy="257128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sys_clk</a:t>
            </a:r>
            <a:endParaRPr kumimoji="1" lang="ko-Kore-KR" altLang="en-US" sz="1100" dirty="0"/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D40870C-7BD4-2048-AAB5-B994F3B0DC48}"/>
              </a:ext>
            </a:extLst>
          </p:cNvPr>
          <p:cNvSpPr/>
          <p:nvPr/>
        </p:nvSpPr>
        <p:spPr>
          <a:xfrm>
            <a:off x="10286753" y="6499305"/>
            <a:ext cx="709876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rtio_clk</a:t>
            </a:r>
            <a:endParaRPr kumimoji="1" lang="ko-Kore-KR" altLang="en-US" sz="1100" dirty="0"/>
          </a:p>
        </p:txBody>
      </p:sp>
      <p:cxnSp>
        <p:nvCxnSpPr>
          <p:cNvPr id="378" name="꺾인 연결선[E] 377">
            <a:extLst>
              <a:ext uri="{FF2B5EF4-FFF2-40B4-BE49-F238E27FC236}">
                <a16:creationId xmlns:a16="http://schemas.microsoft.com/office/drawing/2014/main" id="{9F961686-CB1A-2749-8126-1689E4FFB351}"/>
              </a:ext>
            </a:extLst>
          </p:cNvPr>
          <p:cNvCxnSpPr>
            <a:stCxn id="376" idx="0"/>
            <a:endCxn id="364" idx="2"/>
          </p:cNvCxnSpPr>
          <p:nvPr/>
        </p:nvCxnSpPr>
        <p:spPr>
          <a:xfrm rot="5400000" flipH="1" flipV="1">
            <a:off x="10499859" y="6357195"/>
            <a:ext cx="283943" cy="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[E] 379">
            <a:extLst>
              <a:ext uri="{FF2B5EF4-FFF2-40B4-BE49-F238E27FC236}">
                <a16:creationId xmlns:a16="http://schemas.microsoft.com/office/drawing/2014/main" id="{C378DD04-54FC-FB47-9216-1E298847EE53}"/>
              </a:ext>
            </a:extLst>
          </p:cNvPr>
          <p:cNvCxnSpPr>
            <a:stCxn id="376" idx="0"/>
            <a:endCxn id="369" idx="2"/>
          </p:cNvCxnSpPr>
          <p:nvPr/>
        </p:nvCxnSpPr>
        <p:spPr>
          <a:xfrm rot="5400000" flipH="1" flipV="1">
            <a:off x="11034181" y="5827091"/>
            <a:ext cx="279724" cy="1064704"/>
          </a:xfrm>
          <a:prstGeom prst="bentConnector3">
            <a:avLst>
              <a:gd name="adj1" fmla="val 269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꺾인 연결선[E] 385">
            <a:extLst>
              <a:ext uri="{FF2B5EF4-FFF2-40B4-BE49-F238E27FC236}">
                <a16:creationId xmlns:a16="http://schemas.microsoft.com/office/drawing/2014/main" id="{4332636E-02C9-8046-A680-66487E8A89AA}"/>
              </a:ext>
            </a:extLst>
          </p:cNvPr>
          <p:cNvCxnSpPr>
            <a:stCxn id="372" idx="0"/>
            <a:endCxn id="358" idx="2"/>
          </p:cNvCxnSpPr>
          <p:nvPr/>
        </p:nvCxnSpPr>
        <p:spPr>
          <a:xfrm rot="5400000" flipH="1" flipV="1">
            <a:off x="9215617" y="6246469"/>
            <a:ext cx="286824" cy="218848"/>
          </a:xfrm>
          <a:prstGeom prst="bentConnector3">
            <a:avLst>
              <a:gd name="adj1" fmla="val 25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꺾인 연결선[E] 388">
            <a:extLst>
              <a:ext uri="{FF2B5EF4-FFF2-40B4-BE49-F238E27FC236}">
                <a16:creationId xmlns:a16="http://schemas.microsoft.com/office/drawing/2014/main" id="{2BC86E60-7404-B342-A236-E82E279500F7}"/>
              </a:ext>
            </a:extLst>
          </p:cNvPr>
          <p:cNvCxnSpPr>
            <a:cxnSpLocks/>
            <a:stCxn id="341" idx="2"/>
            <a:endCxn id="360" idx="1"/>
          </p:cNvCxnSpPr>
          <p:nvPr/>
        </p:nvCxnSpPr>
        <p:spPr>
          <a:xfrm rot="5400000">
            <a:off x="9311203" y="4916196"/>
            <a:ext cx="739422" cy="1589312"/>
          </a:xfrm>
          <a:prstGeom prst="bentConnector4">
            <a:avLst>
              <a:gd name="adj1" fmla="val 26501"/>
              <a:gd name="adj2" fmla="val 1143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[E] 399">
            <a:extLst>
              <a:ext uri="{FF2B5EF4-FFF2-40B4-BE49-F238E27FC236}">
                <a16:creationId xmlns:a16="http://schemas.microsoft.com/office/drawing/2014/main" id="{DEBA10C8-CE87-D845-A912-1CAF2102BECE}"/>
              </a:ext>
            </a:extLst>
          </p:cNvPr>
          <p:cNvCxnSpPr>
            <a:cxnSpLocks/>
            <a:stCxn id="341" idx="3"/>
            <a:endCxn id="395" idx="1"/>
          </p:cNvCxnSpPr>
          <p:nvPr/>
        </p:nvCxnSpPr>
        <p:spPr>
          <a:xfrm flipV="1">
            <a:off x="11013769" y="3225073"/>
            <a:ext cx="166250" cy="1987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꺾인 연결선[E] 401">
            <a:extLst>
              <a:ext uri="{FF2B5EF4-FFF2-40B4-BE49-F238E27FC236}">
                <a16:creationId xmlns:a16="http://schemas.microsoft.com/office/drawing/2014/main" id="{48ECA703-A968-E54B-A93A-B51405A19419}"/>
              </a:ext>
            </a:extLst>
          </p:cNvPr>
          <p:cNvCxnSpPr>
            <a:cxnSpLocks/>
            <a:stCxn id="341" idx="3"/>
            <a:endCxn id="396" idx="1"/>
          </p:cNvCxnSpPr>
          <p:nvPr/>
        </p:nvCxnSpPr>
        <p:spPr>
          <a:xfrm flipV="1">
            <a:off x="11013769" y="2527172"/>
            <a:ext cx="166250" cy="2685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꺾인 연결선[E] 403">
            <a:extLst>
              <a:ext uri="{FF2B5EF4-FFF2-40B4-BE49-F238E27FC236}">
                <a16:creationId xmlns:a16="http://schemas.microsoft.com/office/drawing/2014/main" id="{DE9A5CA2-0195-D745-9863-FC6BBC251DF4}"/>
              </a:ext>
            </a:extLst>
          </p:cNvPr>
          <p:cNvCxnSpPr>
            <a:cxnSpLocks/>
            <a:stCxn id="342" idx="3"/>
            <a:endCxn id="397" idx="1"/>
          </p:cNvCxnSpPr>
          <p:nvPr/>
        </p:nvCxnSpPr>
        <p:spPr>
          <a:xfrm flipV="1">
            <a:off x="11006213" y="1523948"/>
            <a:ext cx="173806" cy="2830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꺾인 연결선[E] 405">
            <a:extLst>
              <a:ext uri="{FF2B5EF4-FFF2-40B4-BE49-F238E27FC236}">
                <a16:creationId xmlns:a16="http://schemas.microsoft.com/office/drawing/2014/main" id="{952425DA-9D04-284E-B3B1-A39033776782}"/>
              </a:ext>
            </a:extLst>
          </p:cNvPr>
          <p:cNvCxnSpPr>
            <a:cxnSpLocks/>
            <a:stCxn id="342" idx="3"/>
            <a:endCxn id="398" idx="1"/>
          </p:cNvCxnSpPr>
          <p:nvPr/>
        </p:nvCxnSpPr>
        <p:spPr>
          <a:xfrm flipV="1">
            <a:off x="11006213" y="821318"/>
            <a:ext cx="173806" cy="35332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A61D3445-FB91-E14C-A2F0-20A95B12B80B}"/>
              </a:ext>
            </a:extLst>
          </p:cNvPr>
          <p:cNvCxnSpPr>
            <a:cxnSpLocks/>
            <a:stCxn id="395" idx="0"/>
            <a:endCxn id="396" idx="2"/>
          </p:cNvCxnSpPr>
          <p:nvPr/>
        </p:nvCxnSpPr>
        <p:spPr>
          <a:xfrm flipV="1">
            <a:off x="11504472" y="2811865"/>
            <a:ext cx="0" cy="12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4AD686A9-673C-A544-96C4-0371CF31B6CF}"/>
              </a:ext>
            </a:extLst>
          </p:cNvPr>
          <p:cNvCxnSpPr>
            <a:cxnSpLocks/>
            <a:stCxn id="397" idx="0"/>
            <a:endCxn id="398" idx="2"/>
          </p:cNvCxnSpPr>
          <p:nvPr/>
        </p:nvCxnSpPr>
        <p:spPr>
          <a:xfrm flipV="1">
            <a:off x="11504472" y="1106011"/>
            <a:ext cx="0" cy="13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꺾인 연결선[E] 411">
            <a:extLst>
              <a:ext uri="{FF2B5EF4-FFF2-40B4-BE49-F238E27FC236}">
                <a16:creationId xmlns:a16="http://schemas.microsoft.com/office/drawing/2014/main" id="{4E218960-1D4A-F546-92B0-E6EFB4C00DC0}"/>
              </a:ext>
            </a:extLst>
          </p:cNvPr>
          <p:cNvCxnSpPr>
            <a:cxnSpLocks/>
            <a:stCxn id="398" idx="0"/>
            <a:endCxn id="371" idx="0"/>
          </p:cNvCxnSpPr>
          <p:nvPr/>
        </p:nvCxnSpPr>
        <p:spPr>
          <a:xfrm rot="16200000" flipH="1" flipV="1">
            <a:off x="8663156" y="3117783"/>
            <a:ext cx="5422475" cy="260156"/>
          </a:xfrm>
          <a:prstGeom prst="bentConnector5">
            <a:avLst>
              <a:gd name="adj1" fmla="val -4216"/>
              <a:gd name="adj2" fmla="val 458200"/>
              <a:gd name="adj3" fmla="val 61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꺾인 연결선[E] 413">
            <a:extLst>
              <a:ext uri="{FF2B5EF4-FFF2-40B4-BE49-F238E27FC236}">
                <a16:creationId xmlns:a16="http://schemas.microsoft.com/office/drawing/2014/main" id="{65878B35-F553-4F4D-BED6-E0D7727912DE}"/>
              </a:ext>
            </a:extLst>
          </p:cNvPr>
          <p:cNvCxnSpPr>
            <a:cxnSpLocks/>
            <a:stCxn id="396" idx="0"/>
            <a:endCxn id="366" idx="1"/>
          </p:cNvCxnSpPr>
          <p:nvPr/>
        </p:nvCxnSpPr>
        <p:spPr>
          <a:xfrm rot="16200000" flipH="1" flipV="1">
            <a:off x="8865130" y="3444101"/>
            <a:ext cx="3840966" cy="1437719"/>
          </a:xfrm>
          <a:prstGeom prst="bentConnector4">
            <a:avLst>
              <a:gd name="adj1" fmla="val -2767"/>
              <a:gd name="adj2" fmla="val 115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그룹 513">
            <a:extLst>
              <a:ext uri="{FF2B5EF4-FFF2-40B4-BE49-F238E27FC236}">
                <a16:creationId xmlns:a16="http://schemas.microsoft.com/office/drawing/2014/main" id="{83CC4FFB-AA20-514B-A73E-F977E087A917}"/>
              </a:ext>
            </a:extLst>
          </p:cNvPr>
          <p:cNvGrpSpPr/>
          <p:nvPr/>
        </p:nvGrpSpPr>
        <p:grpSpPr>
          <a:xfrm>
            <a:off x="11123260" y="2891601"/>
            <a:ext cx="727353" cy="640591"/>
            <a:chOff x="11323567" y="2891601"/>
            <a:chExt cx="727353" cy="640591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8AFF1F21-D335-1648-8ED1-8010CD63F2D1}"/>
                </a:ext>
              </a:extLst>
            </p:cNvPr>
            <p:cNvSpPr/>
            <p:nvPr/>
          </p:nvSpPr>
          <p:spPr>
            <a:xfrm>
              <a:off x="11380326" y="294037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71BFECC7-ADB7-3E4D-BB07-F67196E397C8}"/>
                </a:ext>
              </a:extLst>
            </p:cNvPr>
            <p:cNvSpPr txBox="1"/>
            <p:nvPr/>
          </p:nvSpPr>
          <p:spPr>
            <a:xfrm>
              <a:off x="11601168" y="289160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2BA0B37-4F58-764E-BC41-7C91D6F51158}"/>
                </a:ext>
              </a:extLst>
            </p:cNvPr>
            <p:cNvSpPr txBox="1"/>
            <p:nvPr/>
          </p:nvSpPr>
          <p:spPr>
            <a:xfrm>
              <a:off x="11323567" y="3116916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D34A8A2-D971-A547-B017-57FC51DD8A6B}"/>
                </a:ext>
              </a:extLst>
            </p:cNvPr>
            <p:cNvSpPr txBox="1"/>
            <p:nvPr/>
          </p:nvSpPr>
          <p:spPr>
            <a:xfrm>
              <a:off x="11598290" y="333213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2F51268A-957E-1845-81C0-3CACDC911C4B}"/>
                </a:ext>
              </a:extLst>
            </p:cNvPr>
            <p:cNvSpPr txBox="1"/>
            <p:nvPr/>
          </p:nvSpPr>
          <p:spPr>
            <a:xfrm>
              <a:off x="11773134" y="3048102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5C0DC8C6-053B-AF45-9C41-2D76D80D668C}"/>
                </a:ext>
              </a:extLst>
            </p:cNvPr>
            <p:cNvSpPr txBox="1"/>
            <p:nvPr/>
          </p:nvSpPr>
          <p:spPr>
            <a:xfrm>
              <a:off x="11780067" y="3241142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3" name="그룹 512">
            <a:extLst>
              <a:ext uri="{FF2B5EF4-FFF2-40B4-BE49-F238E27FC236}">
                <a16:creationId xmlns:a16="http://schemas.microsoft.com/office/drawing/2014/main" id="{C0E113B8-1F88-6A4E-957A-15B2C0AB8202}"/>
              </a:ext>
            </a:extLst>
          </p:cNvPr>
          <p:cNvGrpSpPr/>
          <p:nvPr/>
        </p:nvGrpSpPr>
        <p:grpSpPr>
          <a:xfrm>
            <a:off x="11117951" y="2200445"/>
            <a:ext cx="727353" cy="640591"/>
            <a:chOff x="11318258" y="2200445"/>
            <a:chExt cx="727353" cy="640591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B45CCBE-476A-994C-943A-A6FA5347B3F3}"/>
                </a:ext>
              </a:extLst>
            </p:cNvPr>
            <p:cNvSpPr/>
            <p:nvPr/>
          </p:nvSpPr>
          <p:spPr>
            <a:xfrm>
              <a:off x="11380326" y="2242478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111101A1-44A8-9D4C-91AB-F2B22755818B}"/>
                </a:ext>
              </a:extLst>
            </p:cNvPr>
            <p:cNvSpPr txBox="1"/>
            <p:nvPr/>
          </p:nvSpPr>
          <p:spPr>
            <a:xfrm>
              <a:off x="11595859" y="2200445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A543FCBB-33FB-1444-B87E-6A83BBFB2BBF}"/>
                </a:ext>
              </a:extLst>
            </p:cNvPr>
            <p:cNvSpPr txBox="1"/>
            <p:nvPr/>
          </p:nvSpPr>
          <p:spPr>
            <a:xfrm>
              <a:off x="11318258" y="2425760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B64BFA4C-902C-3046-A8BB-1E40547C457B}"/>
                </a:ext>
              </a:extLst>
            </p:cNvPr>
            <p:cNvSpPr txBox="1"/>
            <p:nvPr/>
          </p:nvSpPr>
          <p:spPr>
            <a:xfrm>
              <a:off x="11592981" y="264098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E2C4C3C-77E8-884F-B654-65E2561BB531}"/>
                </a:ext>
              </a:extLst>
            </p:cNvPr>
            <p:cNvSpPr txBox="1"/>
            <p:nvPr/>
          </p:nvSpPr>
          <p:spPr>
            <a:xfrm>
              <a:off x="11767825" y="2356946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99C2F63C-4EF2-FF47-9B77-AC7FC9DE0CC9}"/>
                </a:ext>
              </a:extLst>
            </p:cNvPr>
            <p:cNvSpPr txBox="1"/>
            <p:nvPr/>
          </p:nvSpPr>
          <p:spPr>
            <a:xfrm>
              <a:off x="11774758" y="2549986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6C2A25D2-CA9C-484E-A1E9-4FF72182FAD6}"/>
              </a:ext>
            </a:extLst>
          </p:cNvPr>
          <p:cNvGrpSpPr/>
          <p:nvPr/>
        </p:nvGrpSpPr>
        <p:grpSpPr>
          <a:xfrm>
            <a:off x="11111018" y="1193433"/>
            <a:ext cx="727353" cy="640591"/>
            <a:chOff x="11311325" y="1322218"/>
            <a:chExt cx="727353" cy="640591"/>
          </a:xfrm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659B83EA-EBF8-604E-8ECE-E106A88536B8}"/>
                </a:ext>
              </a:extLst>
            </p:cNvPr>
            <p:cNvSpPr/>
            <p:nvPr/>
          </p:nvSpPr>
          <p:spPr>
            <a:xfrm>
              <a:off x="11380326" y="136803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13F1F81A-A39F-9440-A6E3-2F867AD1DF85}"/>
                </a:ext>
              </a:extLst>
            </p:cNvPr>
            <p:cNvSpPr txBox="1"/>
            <p:nvPr/>
          </p:nvSpPr>
          <p:spPr>
            <a:xfrm>
              <a:off x="11588926" y="1322218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60BA14C-10BA-3D4B-95E9-4D6200DCDC76}"/>
                </a:ext>
              </a:extLst>
            </p:cNvPr>
            <p:cNvSpPr txBox="1"/>
            <p:nvPr/>
          </p:nvSpPr>
          <p:spPr>
            <a:xfrm>
              <a:off x="11311325" y="1547533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A1E7917C-FC96-7E41-AE7B-05AAFA898FD1}"/>
                </a:ext>
              </a:extLst>
            </p:cNvPr>
            <p:cNvSpPr txBox="1"/>
            <p:nvPr/>
          </p:nvSpPr>
          <p:spPr>
            <a:xfrm>
              <a:off x="11586048" y="1762754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07075DA-5404-8E41-A858-341982FF9491}"/>
                </a:ext>
              </a:extLst>
            </p:cNvPr>
            <p:cNvSpPr txBox="1"/>
            <p:nvPr/>
          </p:nvSpPr>
          <p:spPr>
            <a:xfrm>
              <a:off x="11760892" y="1478719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046FF13-5FA5-4B49-9829-91FABCF364DE}"/>
                </a:ext>
              </a:extLst>
            </p:cNvPr>
            <p:cNvSpPr txBox="1"/>
            <p:nvPr/>
          </p:nvSpPr>
          <p:spPr>
            <a:xfrm>
              <a:off x="11767825" y="1671759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5" name="그룹 514">
            <a:extLst>
              <a:ext uri="{FF2B5EF4-FFF2-40B4-BE49-F238E27FC236}">
                <a16:creationId xmlns:a16="http://schemas.microsoft.com/office/drawing/2014/main" id="{F0AE3F0F-9C2C-974C-AAE3-1D457CA931B3}"/>
              </a:ext>
            </a:extLst>
          </p:cNvPr>
          <p:cNvGrpSpPr/>
          <p:nvPr/>
        </p:nvGrpSpPr>
        <p:grpSpPr>
          <a:xfrm>
            <a:off x="11111018" y="492262"/>
            <a:ext cx="727353" cy="640591"/>
            <a:chOff x="11311325" y="621047"/>
            <a:chExt cx="727353" cy="640591"/>
          </a:xfrm>
        </p:grpSpPr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DA4069B8-82A9-B14B-8DE0-032DFF04207A}"/>
                </a:ext>
              </a:extLst>
            </p:cNvPr>
            <p:cNvSpPr/>
            <p:nvPr/>
          </p:nvSpPr>
          <p:spPr>
            <a:xfrm>
              <a:off x="11380326" y="66540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BE917185-8BAE-E148-9A66-498264952A92}"/>
                </a:ext>
              </a:extLst>
            </p:cNvPr>
            <p:cNvSpPr txBox="1"/>
            <p:nvPr/>
          </p:nvSpPr>
          <p:spPr>
            <a:xfrm>
              <a:off x="11588926" y="62104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044F6A40-C5B2-D447-BD55-D0CE6BAED13C}"/>
                </a:ext>
              </a:extLst>
            </p:cNvPr>
            <p:cNvSpPr txBox="1"/>
            <p:nvPr/>
          </p:nvSpPr>
          <p:spPr>
            <a:xfrm>
              <a:off x="11311325" y="846362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D2D2BAB9-8259-514D-86B6-DA4182E3138A}"/>
                </a:ext>
              </a:extLst>
            </p:cNvPr>
            <p:cNvSpPr txBox="1"/>
            <p:nvPr/>
          </p:nvSpPr>
          <p:spPr>
            <a:xfrm>
              <a:off x="11586048" y="1061583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349ABF3-24DC-9E42-BCF2-72B95171CE18}"/>
                </a:ext>
              </a:extLst>
            </p:cNvPr>
            <p:cNvSpPr txBox="1"/>
            <p:nvPr/>
          </p:nvSpPr>
          <p:spPr>
            <a:xfrm>
              <a:off x="11760892" y="777548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0F3B21B5-1EB8-C545-9D72-7DD609467C56}"/>
                </a:ext>
              </a:extLst>
            </p:cNvPr>
            <p:cNvSpPr txBox="1"/>
            <p:nvPr/>
          </p:nvSpPr>
          <p:spPr>
            <a:xfrm>
              <a:off x="11767825" y="970588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961DE128-8259-584A-97DF-0596EB38CE5E}"/>
              </a:ext>
            </a:extLst>
          </p:cNvPr>
          <p:cNvSpPr/>
          <p:nvPr/>
        </p:nvSpPr>
        <p:spPr>
          <a:xfrm>
            <a:off x="11419953" y="3623745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3C44C68B-DD1B-564C-B57E-C963893C497A}"/>
              </a:ext>
            </a:extLst>
          </p:cNvPr>
          <p:cNvSpPr/>
          <p:nvPr/>
        </p:nvSpPr>
        <p:spPr>
          <a:xfrm>
            <a:off x="11420732" y="1907306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E8EBC7B0-59CF-3144-BBC9-045BB1A79D0E}"/>
              </a:ext>
            </a:extLst>
          </p:cNvPr>
          <p:cNvCxnSpPr>
            <a:stCxn id="456" idx="0"/>
            <a:endCxn id="397" idx="2"/>
          </p:cNvCxnSpPr>
          <p:nvPr/>
        </p:nvCxnSpPr>
        <p:spPr>
          <a:xfrm flipV="1">
            <a:off x="11504472" y="1808641"/>
            <a:ext cx="0" cy="9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화살표 연결선 460">
            <a:extLst>
              <a:ext uri="{FF2B5EF4-FFF2-40B4-BE49-F238E27FC236}">
                <a16:creationId xmlns:a16="http://schemas.microsoft.com/office/drawing/2014/main" id="{442EB9FE-2FE4-4542-895C-061F702CFB0F}"/>
              </a:ext>
            </a:extLst>
          </p:cNvPr>
          <p:cNvCxnSpPr>
            <a:stCxn id="455" idx="0"/>
            <a:endCxn id="395" idx="2"/>
          </p:cNvCxnSpPr>
          <p:nvPr/>
        </p:nvCxnSpPr>
        <p:spPr>
          <a:xfrm flipV="1">
            <a:off x="11503693" y="3509766"/>
            <a:ext cx="779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975B4B88-7B98-5649-8034-1BB4E4C435AE}"/>
              </a:ext>
            </a:extLst>
          </p:cNvPr>
          <p:cNvSpPr/>
          <p:nvPr/>
        </p:nvSpPr>
        <p:spPr>
          <a:xfrm>
            <a:off x="11659662" y="3620453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464" name="꺾인 연결선[E] 463">
            <a:extLst>
              <a:ext uri="{FF2B5EF4-FFF2-40B4-BE49-F238E27FC236}">
                <a16:creationId xmlns:a16="http://schemas.microsoft.com/office/drawing/2014/main" id="{9EEF2F2E-563B-4940-B814-A0083E84F3BB}"/>
              </a:ext>
            </a:extLst>
          </p:cNvPr>
          <p:cNvCxnSpPr>
            <a:cxnSpLocks/>
            <a:stCxn id="462" idx="3"/>
            <a:endCxn id="421" idx="3"/>
          </p:cNvCxnSpPr>
          <p:nvPr/>
        </p:nvCxnSpPr>
        <p:spPr>
          <a:xfrm flipV="1">
            <a:off x="11827141" y="3148130"/>
            <a:ext cx="23472" cy="554676"/>
          </a:xfrm>
          <a:prstGeom prst="bentConnector3">
            <a:avLst>
              <a:gd name="adj1" fmla="val 10044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꺾인 연결선[E] 466">
            <a:extLst>
              <a:ext uri="{FF2B5EF4-FFF2-40B4-BE49-F238E27FC236}">
                <a16:creationId xmlns:a16="http://schemas.microsoft.com/office/drawing/2014/main" id="{BBF20D9B-1340-E444-8B12-434DACEB2A34}"/>
              </a:ext>
            </a:extLst>
          </p:cNvPr>
          <p:cNvCxnSpPr>
            <a:cxnSpLocks/>
            <a:stCxn id="462" idx="3"/>
            <a:endCxn id="426" idx="3"/>
          </p:cNvCxnSpPr>
          <p:nvPr/>
        </p:nvCxnSpPr>
        <p:spPr>
          <a:xfrm flipV="1">
            <a:off x="11827141" y="2456974"/>
            <a:ext cx="18163" cy="1245832"/>
          </a:xfrm>
          <a:prstGeom prst="bentConnector3">
            <a:avLst>
              <a:gd name="adj1" fmla="val 1316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꺾인 연결선[E] 469">
            <a:extLst>
              <a:ext uri="{FF2B5EF4-FFF2-40B4-BE49-F238E27FC236}">
                <a16:creationId xmlns:a16="http://schemas.microsoft.com/office/drawing/2014/main" id="{5FFE1CD5-B4EB-8D42-97A0-21ABB5C67AA0}"/>
              </a:ext>
            </a:extLst>
          </p:cNvPr>
          <p:cNvCxnSpPr>
            <a:cxnSpLocks/>
            <a:stCxn id="462" idx="3"/>
            <a:endCxn id="431" idx="3"/>
          </p:cNvCxnSpPr>
          <p:nvPr/>
        </p:nvCxnSpPr>
        <p:spPr>
          <a:xfrm flipV="1">
            <a:off x="11827141" y="1449962"/>
            <a:ext cx="11230" cy="2252844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꺾인 연결선[E] 471">
            <a:extLst>
              <a:ext uri="{FF2B5EF4-FFF2-40B4-BE49-F238E27FC236}">
                <a16:creationId xmlns:a16="http://schemas.microsoft.com/office/drawing/2014/main" id="{5282A5F5-79F6-8D49-8C50-590FC5196B26}"/>
              </a:ext>
            </a:extLst>
          </p:cNvPr>
          <p:cNvCxnSpPr>
            <a:cxnSpLocks/>
            <a:stCxn id="462" idx="3"/>
            <a:endCxn id="436" idx="3"/>
          </p:cNvCxnSpPr>
          <p:nvPr/>
        </p:nvCxnSpPr>
        <p:spPr>
          <a:xfrm flipV="1">
            <a:off x="11827141" y="748791"/>
            <a:ext cx="11230" cy="2954015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꺾인 연결선[E] 475">
            <a:extLst>
              <a:ext uri="{FF2B5EF4-FFF2-40B4-BE49-F238E27FC236}">
                <a16:creationId xmlns:a16="http://schemas.microsoft.com/office/drawing/2014/main" id="{64AFAF4A-1DFA-CD4E-B4E1-2894CD90FBBC}"/>
              </a:ext>
            </a:extLst>
          </p:cNvPr>
          <p:cNvCxnSpPr>
            <a:cxnSpLocks/>
            <a:stCxn id="369" idx="3"/>
            <a:endCxn id="422" idx="3"/>
          </p:cNvCxnSpPr>
          <p:nvPr/>
        </p:nvCxnSpPr>
        <p:spPr>
          <a:xfrm flipH="1" flipV="1">
            <a:off x="11762320" y="3341170"/>
            <a:ext cx="120033" cy="2749847"/>
          </a:xfrm>
          <a:prstGeom prst="bentConnector3">
            <a:avLst>
              <a:gd name="adj1" fmla="val -26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꺾인 연결선[E] 478">
            <a:extLst>
              <a:ext uri="{FF2B5EF4-FFF2-40B4-BE49-F238E27FC236}">
                <a16:creationId xmlns:a16="http://schemas.microsoft.com/office/drawing/2014/main" id="{D87D3996-8BD5-CA44-98A4-7E5B0E8215BD}"/>
              </a:ext>
            </a:extLst>
          </p:cNvPr>
          <p:cNvCxnSpPr>
            <a:cxnSpLocks/>
            <a:stCxn id="369" idx="3"/>
            <a:endCxn id="427" idx="3"/>
          </p:cNvCxnSpPr>
          <p:nvPr/>
        </p:nvCxnSpPr>
        <p:spPr>
          <a:xfrm flipH="1" flipV="1">
            <a:off x="11757011" y="2650014"/>
            <a:ext cx="125342" cy="3441003"/>
          </a:xfrm>
          <a:prstGeom prst="bentConnector3">
            <a:avLst>
              <a:gd name="adj1" fmla="val -26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꺾인 연결선[E] 497">
            <a:extLst>
              <a:ext uri="{FF2B5EF4-FFF2-40B4-BE49-F238E27FC236}">
                <a16:creationId xmlns:a16="http://schemas.microsoft.com/office/drawing/2014/main" id="{0962A54C-45F4-2246-9F87-6481D953993A}"/>
              </a:ext>
            </a:extLst>
          </p:cNvPr>
          <p:cNvCxnSpPr>
            <a:cxnSpLocks/>
            <a:stCxn id="364" idx="0"/>
            <a:endCxn id="432" idx="3"/>
          </p:cNvCxnSpPr>
          <p:nvPr/>
        </p:nvCxnSpPr>
        <p:spPr>
          <a:xfrm rot="5400000" flipH="1" flipV="1">
            <a:off x="9038408" y="3246564"/>
            <a:ext cx="4315232" cy="1108108"/>
          </a:xfrm>
          <a:prstGeom prst="bentConnector4">
            <a:avLst>
              <a:gd name="adj1" fmla="val 11087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꺾인 연결선[E] 501">
            <a:extLst>
              <a:ext uri="{FF2B5EF4-FFF2-40B4-BE49-F238E27FC236}">
                <a16:creationId xmlns:a16="http://schemas.microsoft.com/office/drawing/2014/main" id="{926ED991-2172-D441-BD16-346D8D3314F5}"/>
              </a:ext>
            </a:extLst>
          </p:cNvPr>
          <p:cNvCxnSpPr>
            <a:cxnSpLocks/>
            <a:stCxn id="364" idx="0"/>
            <a:endCxn id="437" idx="3"/>
          </p:cNvCxnSpPr>
          <p:nvPr/>
        </p:nvCxnSpPr>
        <p:spPr>
          <a:xfrm rot="5400000" flipH="1" flipV="1">
            <a:off x="8687823" y="2895979"/>
            <a:ext cx="5016403" cy="1108108"/>
          </a:xfrm>
          <a:prstGeom prst="bentConnector4">
            <a:avLst>
              <a:gd name="adj1" fmla="val 9466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9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86</a:t>
            </a:fld>
            <a:endParaRPr kumimoji="1" lang="ko-Kore-KR" altLang="en-US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5152106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 rot="5400000">
            <a:off x="2049895" y="2733364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95D9ED12-319E-494C-8A89-7290B4B9A720}"/>
              </a:ext>
            </a:extLst>
          </p:cNvPr>
          <p:cNvGrpSpPr/>
          <p:nvPr/>
        </p:nvGrpSpPr>
        <p:grpSpPr>
          <a:xfrm rot="5400000">
            <a:off x="2527727" y="1762788"/>
            <a:ext cx="529936" cy="331135"/>
            <a:chOff x="8173088" y="5938792"/>
            <a:chExt cx="529936" cy="331135"/>
          </a:xfrm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BABAEB94-DB0E-2047-A722-E02FD6617F06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7D3658B9-C031-D84F-B397-E7AD2F18BCD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A915BECF-1751-5944-8B99-234F74F6D171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3" name="사다리꼴[T] 262">
                <a:extLst>
                  <a:ext uri="{FF2B5EF4-FFF2-40B4-BE49-F238E27FC236}">
                    <a16:creationId xmlns:a16="http://schemas.microsoft.com/office/drawing/2014/main" id="{7F0079BE-A28C-3849-BE43-9FDA91B59105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BE5564CB-F933-3546-8FB1-7753D4E3A5C9}"/>
              </a:ext>
            </a:extLst>
          </p:cNvPr>
          <p:cNvGrpSpPr/>
          <p:nvPr/>
        </p:nvGrpSpPr>
        <p:grpSpPr>
          <a:xfrm rot="5400000">
            <a:off x="3004737" y="811230"/>
            <a:ext cx="529936" cy="331135"/>
            <a:chOff x="8173088" y="5938792"/>
            <a:chExt cx="529936" cy="331135"/>
          </a:xfrm>
        </p:grpSpPr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6C299336-342B-D442-B52D-80177488435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41AA5413-C995-1649-8338-3945AA3CE5D2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C3477A66-82D2-4249-BAC0-101DB4C7FA96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3" name="사다리꼴[T] 272">
                <a:extLst>
                  <a:ext uri="{FF2B5EF4-FFF2-40B4-BE49-F238E27FC236}">
                    <a16:creationId xmlns:a16="http://schemas.microsoft.com/office/drawing/2014/main" id="{115291B1-3A21-804C-84DE-CFBA9629A14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46F1103-916E-AD4B-9B0D-A7C9BB4888A6}"/>
              </a:ext>
            </a:extLst>
          </p:cNvPr>
          <p:cNvGrpSpPr/>
          <p:nvPr/>
        </p:nvGrpSpPr>
        <p:grpSpPr>
          <a:xfrm rot="5400000">
            <a:off x="2081115" y="3425270"/>
            <a:ext cx="442580" cy="291600"/>
            <a:chOff x="4747737" y="4069123"/>
            <a:chExt cx="442580" cy="29033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06C7FC4A-DBB7-6A47-8E5F-4A4E75C7472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78" name="지연 277">
                <a:extLst>
                  <a:ext uri="{FF2B5EF4-FFF2-40B4-BE49-F238E27FC236}">
                    <a16:creationId xmlns:a16="http://schemas.microsoft.com/office/drawing/2014/main" id="{7EDB9CA4-F172-574E-8ACB-37B5C4EF3D2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DB3B2D56-86AA-4F4D-B0C9-C1759C2D543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FCA8E7A4-CB52-0147-A1C3-126439592459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CE13F0CC-8690-DA4D-9F9B-4A46EAA39678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24AD58FC-9708-A445-B005-72E268E0C624}"/>
              </a:ext>
            </a:extLst>
          </p:cNvPr>
          <p:cNvGrpSpPr/>
          <p:nvPr/>
        </p:nvGrpSpPr>
        <p:grpSpPr>
          <a:xfrm rot="5400000">
            <a:off x="2559485" y="3430027"/>
            <a:ext cx="442580" cy="291600"/>
            <a:chOff x="4747737" y="4069123"/>
            <a:chExt cx="442580" cy="290333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4FEAFC7C-33B5-0E4A-8C89-D61AC369993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89" name="지연 288">
                <a:extLst>
                  <a:ext uri="{FF2B5EF4-FFF2-40B4-BE49-F238E27FC236}">
                    <a16:creationId xmlns:a16="http://schemas.microsoft.com/office/drawing/2014/main" id="{7A7DB715-CE04-8E4F-98CF-8D3C66B794F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06734FE9-6D9B-D44C-9353-0D41F9781F7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9C6871BF-E570-4A47-9965-16A2CA7A89EC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9D7F2457-B76C-B142-804B-E1D67E46412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8E523A7A-C832-EC4D-B53E-5847E69676DA}"/>
              </a:ext>
            </a:extLst>
          </p:cNvPr>
          <p:cNvGrpSpPr/>
          <p:nvPr/>
        </p:nvGrpSpPr>
        <p:grpSpPr>
          <a:xfrm rot="5400000">
            <a:off x="3036073" y="3434944"/>
            <a:ext cx="442580" cy="291600"/>
            <a:chOff x="4747737" y="4069123"/>
            <a:chExt cx="442580" cy="290333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E33D87ED-53E7-C74E-8AE3-497A1CD8A22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98" name="지연 297">
                <a:extLst>
                  <a:ext uri="{FF2B5EF4-FFF2-40B4-BE49-F238E27FC236}">
                    <a16:creationId xmlns:a16="http://schemas.microsoft.com/office/drawing/2014/main" id="{91A4D6EB-E2F9-BC40-B03B-EA9A60CE76E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882BA918-6846-2B4E-9A11-816FEEE4B9F3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635C22E0-01C5-BD44-A085-DF0F44A25F2F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8BEA4B7-9842-A34D-B87C-96FFF02466B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EDC5414-5C8E-8A41-8759-382022E2D38B}"/>
              </a:ext>
            </a:extLst>
          </p:cNvPr>
          <p:cNvCxnSpPr>
            <a:stCxn id="117" idx="3"/>
            <a:endCxn id="281" idx="2"/>
          </p:cNvCxnSpPr>
          <p:nvPr/>
        </p:nvCxnSpPr>
        <p:spPr>
          <a:xfrm flipV="1">
            <a:off x="872113" y="3792360"/>
            <a:ext cx="1339261" cy="702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EE599E94-24CB-A044-A4F2-AC96D5B86BDF}"/>
              </a:ext>
            </a:extLst>
          </p:cNvPr>
          <p:cNvCxnSpPr>
            <a:stCxn id="127" idx="3"/>
            <a:endCxn id="293" idx="2"/>
          </p:cNvCxnSpPr>
          <p:nvPr/>
        </p:nvCxnSpPr>
        <p:spPr>
          <a:xfrm flipV="1">
            <a:off x="1828400" y="3797117"/>
            <a:ext cx="861344" cy="1240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005A208-7E26-C743-A8BC-7DB7B3C8AAEE}"/>
              </a:ext>
            </a:extLst>
          </p:cNvPr>
          <p:cNvCxnSpPr>
            <a:stCxn id="132" idx="3"/>
            <a:endCxn id="301" idx="2"/>
          </p:cNvCxnSpPr>
          <p:nvPr/>
        </p:nvCxnSpPr>
        <p:spPr>
          <a:xfrm flipH="1" flipV="1">
            <a:off x="3166332" y="3802034"/>
            <a:ext cx="158078" cy="1867436"/>
          </a:xfrm>
          <a:prstGeom prst="bentConnector4">
            <a:avLst>
              <a:gd name="adj1" fmla="val -144612"/>
              <a:gd name="adj2" fmla="val 54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7C69CF79-9CC2-F941-9463-BBC1B8C071A3}"/>
              </a:ext>
            </a:extLst>
          </p:cNvPr>
          <p:cNvCxnSpPr>
            <a:stCxn id="78" idx="1"/>
            <a:endCxn id="279" idx="2"/>
          </p:cNvCxnSpPr>
          <p:nvPr/>
        </p:nvCxnSpPr>
        <p:spPr>
          <a:xfrm rot="10800000">
            <a:off x="2391655" y="3723136"/>
            <a:ext cx="2510717" cy="266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84767BF-65AF-3A48-AA1A-A9479E0D12DC}"/>
              </a:ext>
            </a:extLst>
          </p:cNvPr>
          <p:cNvCxnSpPr>
            <a:stCxn id="113" idx="1"/>
            <a:endCxn id="291" idx="2"/>
          </p:cNvCxnSpPr>
          <p:nvPr/>
        </p:nvCxnSpPr>
        <p:spPr>
          <a:xfrm rot="10800000">
            <a:off x="2870025" y="3727893"/>
            <a:ext cx="2032347" cy="1465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5E50F999-71DD-AD4E-8804-CD54EAC32B2E}"/>
              </a:ext>
            </a:extLst>
          </p:cNvPr>
          <p:cNvCxnSpPr>
            <a:stCxn id="150" idx="1"/>
            <a:endCxn id="300" idx="2"/>
          </p:cNvCxnSpPr>
          <p:nvPr/>
        </p:nvCxnSpPr>
        <p:spPr>
          <a:xfrm rot="10800000" flipV="1">
            <a:off x="3346612" y="2324592"/>
            <a:ext cx="3064810" cy="1408218"/>
          </a:xfrm>
          <a:prstGeom prst="bentConnector4">
            <a:avLst>
              <a:gd name="adj1" fmla="val 91314"/>
              <a:gd name="adj2" fmla="val 109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A299B627-1B23-9046-B9BE-70D2E48061EC}"/>
              </a:ext>
            </a:extLst>
          </p:cNvPr>
          <p:cNvCxnSpPr>
            <a:stCxn id="278" idx="3"/>
            <a:endCxn id="195" idx="1"/>
          </p:cNvCxnSpPr>
          <p:nvPr/>
        </p:nvCxnSpPr>
        <p:spPr>
          <a:xfrm rot="5400000" flipH="1" flipV="1">
            <a:off x="2191360" y="3235981"/>
            <a:ext cx="224845" cy="2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4C2B9537-745E-C748-BF0C-CB55FD54368A}"/>
              </a:ext>
            </a:extLst>
          </p:cNvPr>
          <p:cNvCxnSpPr>
            <a:stCxn id="289" idx="3"/>
            <a:endCxn id="263" idx="1"/>
          </p:cNvCxnSpPr>
          <p:nvPr/>
        </p:nvCxnSpPr>
        <p:spPr>
          <a:xfrm rot="5400000" flipH="1" flipV="1">
            <a:off x="2181794" y="2753340"/>
            <a:ext cx="1200178" cy="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5B9B0F03-90AA-3043-A1AC-1F1B589A0ED0}"/>
              </a:ext>
            </a:extLst>
          </p:cNvPr>
          <p:cNvCxnSpPr>
            <a:stCxn id="298" idx="3"/>
            <a:endCxn id="273" idx="1"/>
          </p:cNvCxnSpPr>
          <p:nvPr/>
        </p:nvCxnSpPr>
        <p:spPr>
          <a:xfrm rot="5400000" flipH="1" flipV="1">
            <a:off x="2180356" y="2279809"/>
            <a:ext cx="2156653" cy="2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9EB058B4-35C2-C743-8ADA-3D1A9303BB56}"/>
              </a:ext>
            </a:extLst>
          </p:cNvPr>
          <p:cNvCxnSpPr>
            <a:stCxn id="145" idx="1"/>
            <a:endCxn id="267" idx="4"/>
          </p:cNvCxnSpPr>
          <p:nvPr/>
        </p:nvCxnSpPr>
        <p:spPr>
          <a:xfrm rot="10800000">
            <a:off x="3435274" y="1112663"/>
            <a:ext cx="2976489" cy="863667"/>
          </a:xfrm>
          <a:prstGeom prst="bentConnector3">
            <a:avLst>
              <a:gd name="adj1" fmla="val 65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33FE74-DC86-BD46-86E3-7BC084CC607F}"/>
              </a:ext>
            </a:extLst>
          </p:cNvPr>
          <p:cNvCxnSpPr>
            <a:stCxn id="104" idx="1"/>
            <a:endCxn id="192" idx="4"/>
          </p:cNvCxnSpPr>
          <p:nvPr/>
        </p:nvCxnSpPr>
        <p:spPr>
          <a:xfrm rot="10800000">
            <a:off x="2480432" y="3034797"/>
            <a:ext cx="2417245" cy="1268867"/>
          </a:xfrm>
          <a:prstGeom prst="bentConnector3">
            <a:avLst>
              <a:gd name="adj1" fmla="val 43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233481F3-FAB3-BA4B-9C0A-2BC94E74E1E7}"/>
              </a:ext>
            </a:extLst>
          </p:cNvPr>
          <p:cNvCxnSpPr>
            <a:stCxn id="110" idx="1"/>
            <a:endCxn id="245" idx="4"/>
          </p:cNvCxnSpPr>
          <p:nvPr/>
        </p:nvCxnSpPr>
        <p:spPr>
          <a:xfrm rot="10800000">
            <a:off x="2958264" y="2064220"/>
            <a:ext cx="1939413" cy="3442578"/>
          </a:xfrm>
          <a:prstGeom prst="bentConnector3">
            <a:avLst>
              <a:gd name="adj1" fmla="val 33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B74A7318-180C-F749-B66F-E01BB198A094}"/>
              </a:ext>
            </a:extLst>
          </p:cNvPr>
          <p:cNvCxnSpPr>
            <a:stCxn id="205" idx="1"/>
            <a:endCxn id="194" idx="4"/>
          </p:cNvCxnSpPr>
          <p:nvPr/>
        </p:nvCxnSpPr>
        <p:spPr>
          <a:xfrm rot="10800000" flipH="1">
            <a:off x="513702" y="2769383"/>
            <a:ext cx="1962433" cy="135349"/>
          </a:xfrm>
          <a:prstGeom prst="bentConnector5">
            <a:avLst>
              <a:gd name="adj1" fmla="val -11649"/>
              <a:gd name="adj2" fmla="val 421796"/>
              <a:gd name="adj3" fmla="val 111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0EC75928-2856-CB49-9648-C343C07F7BE2}"/>
              </a:ext>
            </a:extLst>
          </p:cNvPr>
          <p:cNvCxnSpPr>
            <a:stCxn id="211" idx="1"/>
            <a:endCxn id="259" idx="4"/>
          </p:cNvCxnSpPr>
          <p:nvPr/>
        </p:nvCxnSpPr>
        <p:spPr>
          <a:xfrm rot="10800000" flipH="1">
            <a:off x="509406" y="1798807"/>
            <a:ext cx="2444561" cy="139539"/>
          </a:xfrm>
          <a:prstGeom prst="bentConnector5">
            <a:avLst>
              <a:gd name="adj1" fmla="val -9351"/>
              <a:gd name="adj2" fmla="val 438000"/>
              <a:gd name="adj3" fmla="val 109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2F8EE07-7211-954B-81A7-2A840A2BC8B2}"/>
              </a:ext>
            </a:extLst>
          </p:cNvPr>
          <p:cNvCxnSpPr>
            <a:stCxn id="220" idx="1"/>
            <a:endCxn id="271" idx="4"/>
          </p:cNvCxnSpPr>
          <p:nvPr/>
        </p:nvCxnSpPr>
        <p:spPr>
          <a:xfrm rot="10800000" flipH="1">
            <a:off x="498254" y="847249"/>
            <a:ext cx="2932724" cy="124709"/>
          </a:xfrm>
          <a:prstGeom prst="bentConnector5">
            <a:avLst>
              <a:gd name="adj1" fmla="val -7795"/>
              <a:gd name="adj2" fmla="val 478193"/>
              <a:gd name="adj3" fmla="val 107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B1DD6E59-9B94-464F-BD29-6164C204EDF4}"/>
              </a:ext>
            </a:extLst>
          </p:cNvPr>
          <p:cNvCxnSpPr>
            <a:stCxn id="195" idx="0"/>
            <a:endCxn id="205" idx="3"/>
          </p:cNvCxnSpPr>
          <p:nvPr/>
        </p:nvCxnSpPr>
        <p:spPr>
          <a:xfrm rot="10800000" flipV="1">
            <a:off x="1398178" y="2898933"/>
            <a:ext cx="751118" cy="5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313DB5A-4325-8044-93B4-BE2CEC5B4C51}"/>
              </a:ext>
            </a:extLst>
          </p:cNvPr>
          <p:cNvCxnSpPr>
            <a:stCxn id="263" idx="0"/>
            <a:endCxn id="211" idx="3"/>
          </p:cNvCxnSpPr>
          <p:nvPr/>
        </p:nvCxnSpPr>
        <p:spPr>
          <a:xfrm rot="10800000" flipV="1">
            <a:off x="1393882" y="1928357"/>
            <a:ext cx="1233246" cy="99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342B404-3533-0448-96FB-327416E71F53}"/>
              </a:ext>
            </a:extLst>
          </p:cNvPr>
          <p:cNvCxnSpPr>
            <a:stCxn id="273" idx="0"/>
            <a:endCxn id="220" idx="3"/>
          </p:cNvCxnSpPr>
          <p:nvPr/>
        </p:nvCxnSpPr>
        <p:spPr>
          <a:xfrm rot="10800000">
            <a:off x="1382730" y="971957"/>
            <a:ext cx="1721409" cy="4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E213ECE-B44F-6A42-926C-ABBC8B1950AB}"/>
              </a:ext>
            </a:extLst>
          </p:cNvPr>
          <p:cNvGrpSpPr/>
          <p:nvPr/>
        </p:nvGrpSpPr>
        <p:grpSpPr>
          <a:xfrm>
            <a:off x="61025" y="2391627"/>
            <a:ext cx="2068862" cy="713556"/>
            <a:chOff x="61025" y="2391627"/>
            <a:chExt cx="2068862" cy="713556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1CB94D4-4238-A347-9D82-8717960F8C30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2310AD4B-4CEA-374F-90ED-A98A60AE099D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608F1BC-A85C-ED47-9974-F2519C3EFF5D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3724F57-6943-8145-90CA-995B31447F15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5" name="삼각형 304">
              <a:extLst>
                <a:ext uri="{FF2B5EF4-FFF2-40B4-BE49-F238E27FC236}">
                  <a16:creationId xmlns:a16="http://schemas.microsoft.com/office/drawing/2014/main" id="{7743D91A-58EB-B445-B4C9-186995773B27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07" name="꺾인 연결선[E] 306">
              <a:extLst>
                <a:ext uri="{FF2B5EF4-FFF2-40B4-BE49-F238E27FC236}">
                  <a16:creationId xmlns:a16="http://schemas.microsoft.com/office/drawing/2014/main" id="{59EF27A9-4CB5-2747-81F0-EFFED20470F8}"/>
                </a:ext>
              </a:extLst>
            </p:cNvPr>
            <p:cNvCxnSpPr>
              <a:cxnSpLocks/>
              <a:stCxn id="303" idx="1"/>
              <a:endCxn id="305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22F30C4-521F-3241-B61D-943B30A8E96C}"/>
              </a:ext>
            </a:extLst>
          </p:cNvPr>
          <p:cNvGrpSpPr/>
          <p:nvPr/>
        </p:nvGrpSpPr>
        <p:grpSpPr>
          <a:xfrm>
            <a:off x="52433" y="1425241"/>
            <a:ext cx="2072825" cy="718094"/>
            <a:chOff x="52433" y="1425241"/>
            <a:chExt cx="2072825" cy="718094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838F1C09-910C-D04A-ACF5-3DF52324B412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E70D086-0617-8C4A-9E42-EB981D6C1937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A5EDF59-74E0-7D42-B735-B4D2BFFA0AD3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A98C523-2FF7-D045-80CF-C0AE72047A77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4" name="삼각형 313">
              <a:extLst>
                <a:ext uri="{FF2B5EF4-FFF2-40B4-BE49-F238E27FC236}">
                  <a16:creationId xmlns:a16="http://schemas.microsoft.com/office/drawing/2014/main" id="{6B24026E-FC9B-6E43-92FE-940D119EEDA3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5" name="꺾인 연결선[E] 314">
              <a:extLst>
                <a:ext uri="{FF2B5EF4-FFF2-40B4-BE49-F238E27FC236}">
                  <a16:creationId xmlns:a16="http://schemas.microsoft.com/office/drawing/2014/main" id="{88810E1C-AC93-AD41-84C8-14FE5E1B6133}"/>
                </a:ext>
              </a:extLst>
            </p:cNvPr>
            <p:cNvCxnSpPr>
              <a:cxnSpLocks/>
              <a:stCxn id="313" idx="1"/>
              <a:endCxn id="314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C4F8667-73A9-EA48-870F-CF5365A7BA6D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015660ED-A3D5-FB4C-9445-4A66B1E7BEE6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FB9BC645-79FF-2B47-B419-7AAF41CF7B30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8841216-A743-5D4B-8D5F-4A8D26CF6EE1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F2457A3F-64B2-DD41-A041-71E9A8FA9435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8" name="삼각형 317">
              <a:extLst>
                <a:ext uri="{FF2B5EF4-FFF2-40B4-BE49-F238E27FC236}">
                  <a16:creationId xmlns:a16="http://schemas.microsoft.com/office/drawing/2014/main" id="{3423A5BC-6253-684C-9FEF-BE098090F645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9" name="꺾인 연결선[E] 318">
              <a:extLst>
                <a:ext uri="{FF2B5EF4-FFF2-40B4-BE49-F238E27FC236}">
                  <a16:creationId xmlns:a16="http://schemas.microsoft.com/office/drawing/2014/main" id="{88D9A65D-931B-7046-916E-4D057FE39C93}"/>
                </a:ext>
              </a:extLst>
            </p:cNvPr>
            <p:cNvCxnSpPr>
              <a:cxnSpLocks/>
              <a:stCxn id="317" idx="1"/>
              <a:endCxn id="318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64FD49E9-DDF4-344E-A774-5E7C904C21ED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B360B4C-9AAD-AC47-8AE9-D8E306BB0D4A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5921E276-DAA6-BA4C-8C25-7EFB97BE66A5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079E6663-E223-D144-A9DF-55249318C76F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369FF5C5-F521-1C4F-9FC2-BD63149970DB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30D1516B-A5D5-EC49-9F1B-A17C1CE543E6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583726E5-2C38-AD42-8C38-3160C4570D67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BCA12A32-55BE-8640-83F1-9958FF2CFF01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327" name="삼각형 326">
                <a:extLst>
                  <a:ext uri="{FF2B5EF4-FFF2-40B4-BE49-F238E27FC236}">
                    <a16:creationId xmlns:a16="http://schemas.microsoft.com/office/drawing/2014/main" id="{FB62C8B8-EA96-DB4B-99E1-D110DFF2B04E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28" name="꺾인 연결선[E] 327">
                <a:extLst>
                  <a:ext uri="{FF2B5EF4-FFF2-40B4-BE49-F238E27FC236}">
                    <a16:creationId xmlns:a16="http://schemas.microsoft.com/office/drawing/2014/main" id="{86553C7F-9505-8244-AEFC-60D0473E1E86}"/>
                  </a:ext>
                </a:extLst>
              </p:cNvPr>
              <p:cNvCxnSpPr>
                <a:cxnSpLocks/>
                <a:stCxn id="323" idx="2"/>
                <a:endCxn id="327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D2BF63F-3897-074E-B2DD-506808003A2A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87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558441-13F3-6C4D-99E3-E38FC16BA307}"/>
              </a:ext>
            </a:extLst>
          </p:cNvPr>
          <p:cNvGrpSpPr/>
          <p:nvPr/>
        </p:nvGrpSpPr>
        <p:grpSpPr>
          <a:xfrm>
            <a:off x="602312" y="5179573"/>
            <a:ext cx="3259406" cy="375362"/>
            <a:chOff x="1371747" y="5748282"/>
            <a:chExt cx="3259406" cy="3753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2ACCD4D-E5B6-E249-BE2A-87AF8F9157C7}"/>
                </a:ext>
              </a:extLst>
            </p:cNvPr>
            <p:cNvSpPr/>
            <p:nvPr/>
          </p:nvSpPr>
          <p:spPr>
            <a:xfrm>
              <a:off x="1371747" y="5748282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multiregimpl1_regs0</a:t>
              </a:r>
              <a:endParaRPr kumimoji="1" lang="ko-Kore-KR" altLang="en-US" sz="1100" dirty="0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B14DB5D-CDEC-D249-A7A8-168B0F4B0EEE}"/>
                </a:ext>
              </a:extLst>
            </p:cNvPr>
            <p:cNvGrpSpPr/>
            <p:nvPr/>
          </p:nvGrpSpPr>
          <p:grpSpPr>
            <a:xfrm>
              <a:off x="3730487" y="5877423"/>
              <a:ext cx="900666" cy="246221"/>
              <a:chOff x="10368927" y="4951053"/>
              <a:chExt cx="900666" cy="246221"/>
            </a:xfrm>
          </p:grpSpPr>
          <p:sp>
            <p:nvSpPr>
              <p:cNvPr id="238" name="삼각형 237">
                <a:extLst>
                  <a:ext uri="{FF2B5EF4-FFF2-40B4-BE49-F238E27FC236}">
                    <a16:creationId xmlns:a16="http://schemas.microsoft.com/office/drawing/2014/main" id="{96F9144D-DCED-7F4E-85A8-AED43FAE68A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3398DC4-9C82-884C-A58D-35ECF755D497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40" name="꺾인 연결선[E] 239">
                <a:extLst>
                  <a:ext uri="{FF2B5EF4-FFF2-40B4-BE49-F238E27FC236}">
                    <a16:creationId xmlns:a16="http://schemas.microsoft.com/office/drawing/2014/main" id="{EA8C16FF-FE59-5D45-A965-6150663C0E34}"/>
                  </a:ext>
                </a:extLst>
              </p:cNvPr>
              <p:cNvCxnSpPr>
                <a:cxnSpLocks/>
                <a:stCxn id="239" idx="1"/>
                <a:endCxn id="238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 flipH="1">
            <a:off x="602312" y="4430283"/>
            <a:ext cx="5454" cy="901690"/>
          </a:xfrm>
          <a:prstGeom prst="bentConnector3">
            <a:avLst>
              <a:gd name="adj1" fmla="val -4191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010489" y="4392887"/>
            <a:ext cx="4750200" cy="9390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34090"/>
            <a:ext cx="3755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r>
              <a:rPr kumimoji="1" lang="en-US" altLang="ko-Kore-KR" sz="3200" dirty="0"/>
              <a:t> for Multiple input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89D215C-DF00-C546-8635-B7C808EA4DBD}"/>
              </a:ext>
            </a:extLst>
          </p:cNvPr>
          <p:cNvSpPr/>
          <p:nvPr/>
        </p:nvSpPr>
        <p:spPr>
          <a:xfrm>
            <a:off x="6375484" y="4718437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data_i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9852AF2-45E6-484D-A4D7-B8D2F27D4076}"/>
              </a:ext>
            </a:extLst>
          </p:cNvPr>
          <p:cNvSpPr/>
          <p:nvPr/>
        </p:nvSpPr>
        <p:spPr>
          <a:xfrm>
            <a:off x="2813799" y="5652904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data_o</a:t>
            </a:r>
            <a:r>
              <a:rPr kumimoji="1" lang="en-US" altLang="ko-Kore-KR" sz="1100" dirty="0"/>
              <a:t> [15:0]</a:t>
            </a:r>
            <a:endParaRPr kumimoji="1" lang="ko-Kore-KR" altLang="en-US" sz="11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890529E-1A48-4340-91AE-A888250F615E}"/>
              </a:ext>
            </a:extLst>
          </p:cNvPr>
          <p:cNvSpPr/>
          <p:nvPr/>
        </p:nvSpPr>
        <p:spPr>
          <a:xfrm>
            <a:off x="681430" y="6356456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multiregimpl2_regs0[15:0]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D3FCB2-DD39-9E4F-BFE4-B441B4EFCE69}"/>
              </a:ext>
            </a:extLst>
          </p:cNvPr>
          <p:cNvSpPr/>
          <p:nvPr/>
        </p:nvSpPr>
        <p:spPr>
          <a:xfrm>
            <a:off x="2787066" y="6363549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bxfer_data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4EF39B-8D0C-DC42-9353-E5F9FD347555}"/>
              </a:ext>
            </a:extLst>
          </p:cNvPr>
          <p:cNvGrpSpPr/>
          <p:nvPr/>
        </p:nvGrpSpPr>
        <p:grpSpPr>
          <a:xfrm>
            <a:off x="4809620" y="6249239"/>
            <a:ext cx="321703" cy="529936"/>
            <a:chOff x="4809620" y="6249239"/>
            <a:chExt cx="321703" cy="52993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9868616-2132-0A48-8742-9CFE85677A6F}"/>
                </a:ext>
              </a:extLst>
            </p:cNvPr>
            <p:cNvGrpSpPr/>
            <p:nvPr/>
          </p:nvGrpSpPr>
          <p:grpSpPr>
            <a:xfrm rot="10800000">
              <a:off x="4809620" y="6249239"/>
              <a:ext cx="321703" cy="529936"/>
              <a:chOff x="10965384" y="2009521"/>
              <a:chExt cx="321703" cy="529936"/>
            </a:xfrm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86FB77F9-21C8-E543-958A-41ABCD3DE349}"/>
                  </a:ext>
                </a:extLst>
              </p:cNvPr>
              <p:cNvSpPr/>
              <p:nvPr/>
            </p:nvSpPr>
            <p:spPr>
              <a:xfrm rot="5400000">
                <a:off x="10959002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1" name="사다리꼴[T] 150">
                <a:extLst>
                  <a:ext uri="{FF2B5EF4-FFF2-40B4-BE49-F238E27FC236}">
                    <a16:creationId xmlns:a16="http://schemas.microsoft.com/office/drawing/2014/main" id="{02F71C7F-DDBF-BE42-9544-706010870FD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6ED6623-7A7A-1D4E-B879-CCDCC62B8EDC}"/>
                </a:ext>
              </a:extLst>
            </p:cNvPr>
            <p:cNvSpPr/>
            <p:nvPr/>
          </p:nvSpPr>
          <p:spPr>
            <a:xfrm rot="16200000">
              <a:off x="5023869" y="6598966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0847D67-A583-BA46-AB5E-C3E0A517DA49}"/>
              </a:ext>
            </a:extLst>
          </p:cNvPr>
          <p:cNvCxnSpPr>
            <a:stCxn id="129" idx="2"/>
            <a:endCxn id="153" idx="4"/>
          </p:cNvCxnSpPr>
          <p:nvPr/>
        </p:nvCxnSpPr>
        <p:spPr>
          <a:xfrm rot="5400000">
            <a:off x="5190747" y="4987625"/>
            <a:ext cx="1602453" cy="1721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삼각형 153">
            <a:extLst>
              <a:ext uri="{FF2B5EF4-FFF2-40B4-BE49-F238E27FC236}">
                <a16:creationId xmlns:a16="http://schemas.microsoft.com/office/drawing/2014/main" id="{CCE9DA43-F33D-BF4B-8237-BFE3A4978AAE}"/>
              </a:ext>
            </a:extLst>
          </p:cNvPr>
          <p:cNvSpPr/>
          <p:nvPr/>
        </p:nvSpPr>
        <p:spPr>
          <a:xfrm rot="10800000">
            <a:off x="3964085" y="636310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0E91C5-493A-DB4A-A6B0-11B61D32855E}"/>
              </a:ext>
            </a:extLst>
          </p:cNvPr>
          <p:cNvSpPr txBox="1"/>
          <p:nvPr/>
        </p:nvSpPr>
        <p:spPr>
          <a:xfrm>
            <a:off x="4073196" y="612966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D4C46380-63A6-7C4B-A44D-88D3DAFD82FB}"/>
              </a:ext>
            </a:extLst>
          </p:cNvPr>
          <p:cNvCxnSpPr>
            <a:cxnSpLocks/>
            <a:stCxn id="157" idx="1"/>
            <a:endCxn id="154" idx="3"/>
          </p:cNvCxnSpPr>
          <p:nvPr/>
        </p:nvCxnSpPr>
        <p:spPr>
          <a:xfrm rot="10800000" flipV="1">
            <a:off x="3987696" y="6252773"/>
            <a:ext cx="85500" cy="1103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B8C184BB-2C68-8A4E-8462-E44CA2B548A6}"/>
              </a:ext>
            </a:extLst>
          </p:cNvPr>
          <p:cNvCxnSpPr>
            <a:cxnSpLocks/>
            <a:stCxn id="143" idx="0"/>
            <a:endCxn id="145" idx="4"/>
          </p:cNvCxnSpPr>
          <p:nvPr/>
        </p:nvCxnSpPr>
        <p:spPr>
          <a:xfrm rot="16200000" flipH="1">
            <a:off x="4400081" y="5653416"/>
            <a:ext cx="21108" cy="1441375"/>
          </a:xfrm>
          <a:prstGeom prst="bentConnector4">
            <a:avLst>
              <a:gd name="adj1" fmla="val -761564"/>
              <a:gd name="adj2" fmla="val 116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B819BD-DE5E-F948-AEEA-10F4CBCEE4D5}"/>
              </a:ext>
            </a:extLst>
          </p:cNvPr>
          <p:cNvCxnSpPr>
            <a:cxnSpLocks/>
            <a:stCxn id="151" idx="0"/>
            <a:endCxn id="143" idx="3"/>
          </p:cNvCxnSpPr>
          <p:nvPr/>
        </p:nvCxnSpPr>
        <p:spPr>
          <a:xfrm flipH="1">
            <a:off x="4592829" y="6514208"/>
            <a:ext cx="216791" cy="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삼각형 159">
            <a:extLst>
              <a:ext uri="{FF2B5EF4-FFF2-40B4-BE49-F238E27FC236}">
                <a16:creationId xmlns:a16="http://schemas.microsoft.com/office/drawing/2014/main" id="{F715C5FA-9911-3B47-A659-11BD5547952B}"/>
              </a:ext>
            </a:extLst>
          </p:cNvPr>
          <p:cNvSpPr/>
          <p:nvPr/>
        </p:nvSpPr>
        <p:spPr>
          <a:xfrm rot="10800000">
            <a:off x="1972651" y="635857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BDFA517-2BB8-2649-A642-5EA0915BDE68}"/>
              </a:ext>
            </a:extLst>
          </p:cNvPr>
          <p:cNvSpPr txBox="1"/>
          <p:nvPr/>
        </p:nvSpPr>
        <p:spPr>
          <a:xfrm>
            <a:off x="2095139" y="6128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391AF08D-32DE-A946-8750-2782D43EE7B9}"/>
              </a:ext>
            </a:extLst>
          </p:cNvPr>
          <p:cNvCxnSpPr>
            <a:cxnSpLocks/>
            <a:stCxn id="161" idx="1"/>
            <a:endCxn id="160" idx="3"/>
          </p:cNvCxnSpPr>
          <p:nvPr/>
        </p:nvCxnSpPr>
        <p:spPr>
          <a:xfrm rot="10800000" flipV="1">
            <a:off x="1996263" y="6251787"/>
            <a:ext cx="98877" cy="106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228C6A-993F-0647-9103-B480704FA209}"/>
              </a:ext>
            </a:extLst>
          </p:cNvPr>
          <p:cNvGrpSpPr/>
          <p:nvPr/>
        </p:nvGrpSpPr>
        <p:grpSpPr>
          <a:xfrm>
            <a:off x="687130" y="5439665"/>
            <a:ext cx="2220348" cy="528345"/>
            <a:chOff x="687130" y="5642186"/>
            <a:chExt cx="2220348" cy="528345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2267135-4E79-4240-8FA7-5AD0D26E82BB}"/>
                </a:ext>
              </a:extLst>
            </p:cNvPr>
            <p:cNvSpPr/>
            <p:nvPr/>
          </p:nvSpPr>
          <p:spPr>
            <a:xfrm>
              <a:off x="687130" y="5865731"/>
              <a:ext cx="18000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multiregimpl2_regs1[15:0]</a:t>
              </a:r>
              <a:endParaRPr kumimoji="1" lang="ko-Kore-KR" altLang="en-US" sz="1100" dirty="0"/>
            </a:p>
          </p:txBody>
        </p:sp>
        <p:sp>
          <p:nvSpPr>
            <p:cNvPr id="165" name="삼각형 164">
              <a:extLst>
                <a:ext uri="{FF2B5EF4-FFF2-40B4-BE49-F238E27FC236}">
                  <a16:creationId xmlns:a16="http://schemas.microsoft.com/office/drawing/2014/main" id="{24D5D726-60D0-8947-9C69-BA9AE966B4E6}"/>
                </a:ext>
              </a:extLst>
            </p:cNvPr>
            <p:cNvSpPr/>
            <p:nvPr/>
          </p:nvSpPr>
          <p:spPr>
            <a:xfrm rot="10800000">
              <a:off x="1972651" y="58720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0BA6CDB-D769-A64C-ADC8-3DD465BBFA3B}"/>
                </a:ext>
              </a:extLst>
            </p:cNvPr>
            <p:cNvSpPr txBox="1"/>
            <p:nvPr/>
          </p:nvSpPr>
          <p:spPr>
            <a:xfrm>
              <a:off x="2095139" y="56421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4" name="꺾인 연결선[E] 173">
              <a:extLst>
                <a:ext uri="{FF2B5EF4-FFF2-40B4-BE49-F238E27FC236}">
                  <a16:creationId xmlns:a16="http://schemas.microsoft.com/office/drawing/2014/main" id="{C7919AEF-E84A-DB48-805B-384C7AC7749E}"/>
                </a:ext>
              </a:extLst>
            </p:cNvPr>
            <p:cNvCxnSpPr>
              <a:cxnSpLocks/>
              <a:stCxn id="173" idx="1"/>
              <a:endCxn id="165" idx="3"/>
            </p:cNvCxnSpPr>
            <p:nvPr/>
          </p:nvCxnSpPr>
          <p:spPr>
            <a:xfrm rot="10800000" flipV="1">
              <a:off x="1996263" y="5765296"/>
              <a:ext cx="98877" cy="1067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4987CB-C200-5946-9DD5-BBB688EAA084}"/>
              </a:ext>
            </a:extLst>
          </p:cNvPr>
          <p:cNvCxnSpPr>
            <a:stCxn id="143" idx="1"/>
            <a:endCxn id="136" idx="3"/>
          </p:cNvCxnSpPr>
          <p:nvPr/>
        </p:nvCxnSpPr>
        <p:spPr>
          <a:xfrm flipH="1" flipV="1">
            <a:off x="2487193" y="6508856"/>
            <a:ext cx="299873" cy="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15B9B9-09DE-5246-9BE4-8F525FBAA5C4}"/>
              </a:ext>
            </a:extLst>
          </p:cNvPr>
          <p:cNvCxnSpPr>
            <a:stCxn id="136" idx="0"/>
            <a:endCxn id="141" idx="2"/>
          </p:cNvCxnSpPr>
          <p:nvPr/>
        </p:nvCxnSpPr>
        <p:spPr>
          <a:xfrm flipV="1">
            <a:off x="1584312" y="5968010"/>
            <a:ext cx="2850" cy="38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DF6C1A-83E1-604A-8C77-DF4EC88D3C9E}"/>
              </a:ext>
            </a:extLst>
          </p:cNvPr>
          <p:cNvCxnSpPr>
            <a:stCxn id="141" idx="3"/>
            <a:endCxn id="130" idx="1"/>
          </p:cNvCxnSpPr>
          <p:nvPr/>
        </p:nvCxnSpPr>
        <p:spPr>
          <a:xfrm>
            <a:off x="2487193" y="5815610"/>
            <a:ext cx="326606" cy="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899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BF7CC-0281-6A48-8276-88FF0181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A224-EF92-914D-AB28-B668E21A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F843-28B7-E746-AB58-92040AD5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88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83D7E-3C7B-D747-96D7-3C2150EAEF32}"/>
              </a:ext>
            </a:extLst>
          </p:cNvPr>
          <p:cNvSpPr txBox="1"/>
          <p:nvPr/>
        </p:nvSpPr>
        <p:spPr>
          <a:xfrm>
            <a:off x="219638" y="3409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cs typeface="Tahoma" panose="020B0604030504040204" pitchFamily="34" charset="0"/>
              </a:rPr>
              <a:t>FDPE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FD063-0D17-1C45-8BF4-AAEAC7D8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18865"/>
            <a:ext cx="7505700" cy="566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88DE29-8355-FE47-BF85-4E615D88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73" y="2072377"/>
            <a:ext cx="7442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7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EB7D4-712F-A341-A3BF-5AC762FF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CSR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RTIO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CE928-0034-7542-BD47-EFE63823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7DE25-7FAF-1640-9D59-7D4E0A37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9B9-5793-2543-8942-6ACFBE87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5678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E2E74-0BE0-AA47-AF95-2F264677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1AD71-2C1F-D746-BEE5-1CA2EB86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CB831-66A6-8549-9977-B05997C4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90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0ABC9-3CC9-4244-AE6D-F94E4A68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708" y="158768"/>
            <a:ext cx="3633245" cy="6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6F9888-0E95-CC4B-989D-CA103F9AA555}"/>
              </a:ext>
            </a:extLst>
          </p:cNvPr>
          <p:cNvSpPr txBox="1"/>
          <p:nvPr/>
        </p:nvSpPr>
        <p:spPr>
          <a:xfrm>
            <a:off x="209808" y="4954385"/>
            <a:ext cx="1904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Determine whether </a:t>
            </a:r>
            <a:r>
              <a:rPr kumimoji="1" lang="en-US" altLang="ko-Kore-KR" sz="1500" b="1" u="sng" dirty="0"/>
              <a:t>underflow</a:t>
            </a:r>
            <a:r>
              <a:rPr kumimoji="1" lang="en-US" altLang="ko-Kore-KR" sz="1500" u="sng" dirty="0"/>
              <a:t>, </a:t>
            </a:r>
            <a:r>
              <a:rPr kumimoji="1" lang="en-US" altLang="ko-Kore-KR" sz="1500" b="1" u="sng" dirty="0"/>
              <a:t>sequence error</a:t>
            </a:r>
            <a:r>
              <a:rPr kumimoji="1" lang="en-US" altLang="ko-Kore-KR" sz="1500" dirty="0"/>
              <a:t> occurs</a:t>
            </a:r>
            <a:endParaRPr kumimoji="1" lang="ko-Kore-KR" altLang="en-US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543749-2F54-4345-B5A5-9C8ACF1AB01E}"/>
              </a:ext>
            </a:extLst>
          </p:cNvPr>
          <p:cNvSpPr txBox="1"/>
          <p:nvPr/>
        </p:nvSpPr>
        <p:spPr>
          <a:xfrm>
            <a:off x="2393098" y="4945953"/>
            <a:ext cx="34477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Store data came from </a:t>
            </a:r>
            <a:r>
              <a:rPr kumimoji="1" lang="en-US" altLang="ko-KR" sz="1500" dirty="0"/>
              <a:t>“</a:t>
            </a:r>
            <a:r>
              <a:rPr kumimoji="1" lang="en-US" altLang="ko-Kore-KR" sz="1500" dirty="0" err="1"/>
              <a:t>LaneDistr</a:t>
            </a:r>
            <a:r>
              <a:rPr kumimoji="1" lang="en-US" altLang="ko-KR" sz="1500" dirty="0" err="1"/>
              <a:t>ibu</a:t>
            </a:r>
            <a:r>
              <a:rPr kumimoji="1" lang="en-US" altLang="ko-Kore-KR" sz="1500" dirty="0" err="1"/>
              <a:t>tor</a:t>
            </a:r>
            <a:r>
              <a:rPr kumimoji="1" lang="en-US" altLang="ko-KR" sz="1500" dirty="0"/>
              <a:t>”</a:t>
            </a:r>
            <a:endParaRPr kumimoji="1" lang="en-US" altLang="ko-Kore-KR" sz="1500" dirty="0"/>
          </a:p>
          <a:p>
            <a:r>
              <a:rPr kumimoji="1" lang="en-US" altLang="ko-Kore-KR" sz="1500" dirty="0"/>
              <a:t>&amp; Release data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depending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on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“gates”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signal(“re”)</a:t>
            </a:r>
            <a:endParaRPr kumimoji="1" lang="ko-Kore-KR" altLang="en-US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CE6B54-F5F4-6848-B880-B16BBBB48262}"/>
              </a:ext>
            </a:extLst>
          </p:cNvPr>
          <p:cNvSpPr txBox="1"/>
          <p:nvPr/>
        </p:nvSpPr>
        <p:spPr>
          <a:xfrm>
            <a:off x="6437709" y="4953659"/>
            <a:ext cx="3447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Make “re” HIGH if timestamp is equal to real clock</a:t>
            </a:r>
          </a:p>
          <a:p>
            <a:r>
              <a:rPr kumimoji="1" lang="en-US" altLang="ko-Kore-KR" sz="1500" dirty="0"/>
              <a:t>&amp; Make “valid” HIGH if timestamp is equal to real clock</a:t>
            </a:r>
            <a:r>
              <a:rPr kumimoji="1" lang="ko-KR" altLang="en-US" sz="1500" dirty="0"/>
              <a:t> </a:t>
            </a:r>
            <a:endParaRPr kumimoji="1" lang="ko-Kore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E41E86-558B-5D4B-A4D0-B9BBB6145B4A}"/>
              </a:ext>
            </a:extLst>
          </p:cNvPr>
          <p:cNvSpPr txBox="1"/>
          <p:nvPr/>
        </p:nvSpPr>
        <p:spPr>
          <a:xfrm>
            <a:off x="10145387" y="4762950"/>
            <a:ext cx="19201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Sort signal with </a:t>
            </a:r>
            <a:r>
              <a:rPr kumimoji="1" lang="en-US" altLang="ko-Kore-KR" sz="1500"/>
              <a:t>“channel”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and “valid”</a:t>
            </a:r>
            <a:r>
              <a:rPr kumimoji="1" lang="en-US" altLang="ko-Kore-KR" sz="1500" dirty="0"/>
              <a:t> value, and implement output physically if it is adequate</a:t>
            </a:r>
          </a:p>
          <a:p>
            <a:r>
              <a:rPr kumimoji="1" lang="en-US" altLang="ko-Kore-KR" sz="1500" dirty="0"/>
              <a:t>&amp; Investigate whether </a:t>
            </a:r>
            <a:r>
              <a:rPr kumimoji="1" lang="en-US" altLang="ko-Kore-KR" sz="1500" b="1" u="sng" dirty="0"/>
              <a:t>collision</a:t>
            </a:r>
            <a:r>
              <a:rPr kumimoji="1" lang="en-US" altLang="ko-Kore-KR" sz="1500" dirty="0"/>
              <a:t> error occurs</a:t>
            </a:r>
            <a:endParaRPr kumimoji="1" lang="ko-Kore-KR" altLang="en-US" sz="1500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95D4FE48-FE3E-FE42-9983-12184021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FFD18400-8424-C84A-A9B9-768856E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7BEC40A-AFE3-1944-99C8-8E1987A2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6063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91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3900876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4617608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588200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387961" y="3322598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3863418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cxnSpLocks/>
            <a:stCxn id="106" idx="2"/>
            <a:endCxn id="104" idx="3"/>
          </p:cNvCxnSpPr>
          <p:nvPr/>
        </p:nvCxnSpPr>
        <p:spPr>
          <a:xfrm rot="5400000">
            <a:off x="4404580" y="3473731"/>
            <a:ext cx="28339" cy="335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1545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6094843" y="519772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8850217" y="5231300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cxnSpLocks/>
            <a:stCxn id="171" idx="0"/>
            <a:endCxn id="147" idx="3"/>
          </p:cNvCxnSpPr>
          <p:nvPr/>
        </p:nvCxnSpPr>
        <p:spPr>
          <a:xfrm rot="10800000" flipV="1">
            <a:off x="8122864" y="5396869"/>
            <a:ext cx="826754" cy="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0E213A00-DAB0-1940-9F4F-7B735D487820}"/>
              </a:ext>
            </a:extLst>
          </p:cNvPr>
          <p:cNvGrpSpPr/>
          <p:nvPr/>
        </p:nvGrpSpPr>
        <p:grpSpPr>
          <a:xfrm>
            <a:off x="3741601" y="4333531"/>
            <a:ext cx="1106909" cy="947130"/>
            <a:chOff x="4449155" y="3823068"/>
            <a:chExt cx="1106909" cy="94713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E658329-CA51-7249-B698-B50B39075221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81" name="사다리꼴[T] 180">
                <a:extLst>
                  <a:ext uri="{FF2B5EF4-FFF2-40B4-BE49-F238E27FC236}">
                    <a16:creationId xmlns:a16="http://schemas.microsoft.com/office/drawing/2014/main" id="{C01848D2-82DF-4149-B9EA-0BA0D4EA460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82" name="삼각형 181">
                <a:extLst>
                  <a:ext uri="{FF2B5EF4-FFF2-40B4-BE49-F238E27FC236}">
                    <a16:creationId xmlns:a16="http://schemas.microsoft.com/office/drawing/2014/main" id="{56AED18A-0A6A-E14F-8EE6-99C62442A443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6BE0112E-E421-7046-A281-768342CADE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EF55B096-B6E6-FF49-9FE9-2D62924296F0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2B869FD-C9CC-004E-A7E3-7898A8221CBC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64F8A60-9A5B-7D4F-A764-8DC732696F4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2</a:t>
              </a:r>
              <a:endParaRPr kumimoji="1" lang="ko-Kore-KR" altLang="en-US" sz="1100" dirty="0"/>
            </a:p>
          </p:txBody>
        </p:sp>
      </p:grp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4403857" y="4489523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28FAEA9-7948-414B-A39E-5C5C9A3C8757}"/>
              </a:ext>
            </a:extLst>
          </p:cNvPr>
          <p:cNvGrpSpPr/>
          <p:nvPr/>
        </p:nvGrpSpPr>
        <p:grpSpPr>
          <a:xfrm>
            <a:off x="2827888" y="3799908"/>
            <a:ext cx="374904" cy="291600"/>
            <a:chOff x="4747737" y="4069123"/>
            <a:chExt cx="374904" cy="290333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4A303AB7-99DF-0441-9606-4ADDF4DD177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9" name="지연 198">
                <a:extLst>
                  <a:ext uri="{FF2B5EF4-FFF2-40B4-BE49-F238E27FC236}">
                    <a16:creationId xmlns:a16="http://schemas.microsoft.com/office/drawing/2014/main" id="{5AF31F6A-BE19-194A-898E-9B1248ADC2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53B4FCC3-B40C-4941-850D-A8E97863EF1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6D847400-1DE7-0040-95CB-2175CF8CB02A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BC67D975-E55C-8F4D-B8AF-0CC8645F426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48D00174-31FA-3C44-88CC-655B874035A4}"/>
              </a:ext>
            </a:extLst>
          </p:cNvPr>
          <p:cNvCxnSpPr>
            <a:stCxn id="102" idx="0"/>
            <a:endCxn id="200" idx="2"/>
          </p:cNvCxnSpPr>
          <p:nvPr/>
        </p:nvCxnSpPr>
        <p:spPr>
          <a:xfrm rot="10800000">
            <a:off x="3201244" y="3856459"/>
            <a:ext cx="545880" cy="3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4EA4628-17C5-1841-BCC4-64A3DEF25FF7}"/>
              </a:ext>
            </a:extLst>
          </p:cNvPr>
          <p:cNvCxnSpPr>
            <a:cxnSpLocks/>
            <a:stCxn id="147" idx="1"/>
            <a:endCxn id="201" idx="2"/>
          </p:cNvCxnSpPr>
          <p:nvPr/>
        </p:nvCxnSpPr>
        <p:spPr>
          <a:xfrm rot="10800000">
            <a:off x="3199681" y="4036733"/>
            <a:ext cx="2895163" cy="1360204"/>
          </a:xfrm>
          <a:prstGeom prst="bentConnector3">
            <a:avLst>
              <a:gd name="adj1" fmla="val 93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50EF8BC-9886-E842-9CD9-C3307A34A4EA}"/>
              </a:ext>
            </a:extLst>
          </p:cNvPr>
          <p:cNvCxnSpPr>
            <a:cxnSpLocks/>
            <a:stCxn id="181" idx="0"/>
            <a:endCxn id="198" idx="2"/>
          </p:cNvCxnSpPr>
          <p:nvPr/>
        </p:nvCxnSpPr>
        <p:spPr>
          <a:xfrm rot="10800000">
            <a:off x="3195691" y="3944030"/>
            <a:ext cx="545910" cy="957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988151B4-C947-3D45-B0BE-DCC336EBE48E}"/>
              </a:ext>
            </a:extLst>
          </p:cNvPr>
          <p:cNvCxnSpPr>
            <a:stCxn id="70" idx="1"/>
            <a:endCxn id="105" idx="3"/>
          </p:cNvCxnSpPr>
          <p:nvPr/>
        </p:nvCxnSpPr>
        <p:spPr>
          <a:xfrm rot="10800000">
            <a:off x="4248960" y="4093378"/>
            <a:ext cx="1837947" cy="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B21DD850-046A-D847-9A9F-B75BC0A70477}"/>
              </a:ext>
            </a:extLst>
          </p:cNvPr>
          <p:cNvCxnSpPr>
            <a:stCxn id="70" idx="1"/>
            <a:endCxn id="184" idx="4"/>
          </p:cNvCxnSpPr>
          <p:nvPr/>
        </p:nvCxnSpPr>
        <p:spPr>
          <a:xfrm rot="10800000" flipV="1">
            <a:off x="4253096" y="4100083"/>
            <a:ext cx="1833811" cy="1009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A72C2494-3E07-334D-A539-066766249EB5}"/>
              </a:ext>
            </a:extLst>
          </p:cNvPr>
          <p:cNvCxnSpPr>
            <a:cxnSpLocks/>
            <a:stCxn id="142" idx="1"/>
            <a:endCxn id="170" idx="4"/>
          </p:cNvCxnSpPr>
          <p:nvPr/>
        </p:nvCxnSpPr>
        <p:spPr>
          <a:xfrm rot="10800000" flipV="1">
            <a:off x="9276459" y="5116640"/>
            <a:ext cx="1156861" cy="150677"/>
          </a:xfrm>
          <a:prstGeom prst="bentConnector3">
            <a:avLst>
              <a:gd name="adj1" fmla="val 36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AB790565-7DC3-ED4D-A427-6F5C0B67175A}"/>
              </a:ext>
            </a:extLst>
          </p:cNvPr>
          <p:cNvCxnSpPr>
            <a:cxnSpLocks/>
            <a:stCxn id="157" idx="1"/>
            <a:endCxn id="168" idx="4"/>
          </p:cNvCxnSpPr>
          <p:nvPr/>
        </p:nvCxnSpPr>
        <p:spPr>
          <a:xfrm rot="10800000" flipV="1">
            <a:off x="9280754" y="5342438"/>
            <a:ext cx="1156493" cy="190294"/>
          </a:xfrm>
          <a:prstGeom prst="bentConnector3">
            <a:avLst>
              <a:gd name="adj1" fmla="val 295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100084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FCDCFA52-8704-9745-9AE6-FBFB1BF82318}"/>
              </a:ext>
            </a:extLst>
          </p:cNvPr>
          <p:cNvCxnSpPr>
            <a:cxnSpLocks/>
            <a:stCxn id="199" idx="3"/>
            <a:endCxn id="43" idx="3"/>
          </p:cNvCxnSpPr>
          <p:nvPr/>
        </p:nvCxnSpPr>
        <p:spPr>
          <a:xfrm rot="10800000" flipV="1">
            <a:off x="1701512" y="3945707"/>
            <a:ext cx="1126376" cy="1650995"/>
          </a:xfrm>
          <a:prstGeom prst="bentConnector3">
            <a:avLst>
              <a:gd name="adj1" fmla="val 25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9530BE7-F6B7-F14A-98F2-AEEF812DAF45}"/>
              </a:ext>
            </a:extLst>
          </p:cNvPr>
          <p:cNvGrpSpPr/>
          <p:nvPr/>
        </p:nvGrpSpPr>
        <p:grpSpPr>
          <a:xfrm>
            <a:off x="6009290" y="5884203"/>
            <a:ext cx="2879658" cy="351608"/>
            <a:chOff x="6411762" y="1777121"/>
            <a:chExt cx="2879658" cy="351608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F53C2C4-EBBB-9741-9B2A-CCE4A113C49E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CFADD63-9ED1-1546-89A6-54E581946FEA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BB9191A4-091C-314A-97F1-0531BFA7F70D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9" name="꺾인 연결선[E] 258">
              <a:extLst>
                <a:ext uri="{FF2B5EF4-FFF2-40B4-BE49-F238E27FC236}">
                  <a16:creationId xmlns:a16="http://schemas.microsoft.com/office/drawing/2014/main" id="{A170335B-875F-CC49-80F3-E3545D734819}"/>
                </a:ext>
              </a:extLst>
            </p:cNvPr>
            <p:cNvCxnSpPr>
              <a:cxnSpLocks/>
              <a:stCxn id="257" idx="1"/>
              <a:endCxn id="258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F87C4E9C-5582-2347-B596-97AC8D21FEB8}"/>
              </a:ext>
            </a:extLst>
          </p:cNvPr>
          <p:cNvSpPr txBox="1"/>
          <p:nvPr/>
        </p:nvSpPr>
        <p:spPr>
          <a:xfrm>
            <a:off x="925162" y="610737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41B23517-DB3F-CC48-B555-FCB42A5A842C}"/>
              </a:ext>
            </a:extLst>
          </p:cNvPr>
          <p:cNvGrpSpPr/>
          <p:nvPr/>
        </p:nvGrpSpPr>
        <p:grpSpPr>
          <a:xfrm>
            <a:off x="2271486" y="5884203"/>
            <a:ext cx="3360262" cy="435963"/>
            <a:chOff x="5354326" y="4211432"/>
            <a:chExt cx="3360262" cy="43596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80DEE7A8-0404-1247-AEDC-293127CB629E}"/>
                </a:ext>
              </a:extLst>
            </p:cNvPr>
            <p:cNvGrpSpPr/>
            <p:nvPr/>
          </p:nvGrpSpPr>
          <p:grpSpPr>
            <a:xfrm>
              <a:off x="5354326" y="4211432"/>
              <a:ext cx="3360262" cy="351608"/>
              <a:chOff x="5904790" y="1777121"/>
              <a:chExt cx="3360262" cy="351608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ED3D16FE-1FEB-F844-BB00-61A489988AE8}"/>
                  </a:ext>
                </a:extLst>
              </p:cNvPr>
              <p:cNvSpPr/>
              <p:nvPr/>
            </p:nvSpPr>
            <p:spPr>
              <a:xfrm>
                <a:off x="5904790" y="1823929"/>
                <a:ext cx="253499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96CAC0B-4C11-D14D-AC99-8C6062A82F2B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266" name="삼각형 265">
                <a:extLst>
                  <a:ext uri="{FF2B5EF4-FFF2-40B4-BE49-F238E27FC236}">
                    <a16:creationId xmlns:a16="http://schemas.microsoft.com/office/drawing/2014/main" id="{1E28DE3F-B484-3946-A70F-C8D39913769A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67" name="꺾인 연결선[E] 266">
                <a:extLst>
                  <a:ext uri="{FF2B5EF4-FFF2-40B4-BE49-F238E27FC236}">
                    <a16:creationId xmlns:a16="http://schemas.microsoft.com/office/drawing/2014/main" id="{56621A2F-03F2-8148-A955-0D9DD894D5B7}"/>
                  </a:ext>
                </a:extLst>
              </p:cNvPr>
              <p:cNvCxnSpPr>
                <a:cxnSpLocks/>
                <a:stCxn id="265" idx="1"/>
                <a:endCxn id="266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BC23EC0-72FA-D24E-A3F4-CF21288A2CA4}"/>
                </a:ext>
              </a:extLst>
            </p:cNvPr>
            <p:cNvSpPr txBox="1"/>
            <p:nvPr/>
          </p:nvSpPr>
          <p:spPr>
            <a:xfrm>
              <a:off x="7893669" y="44165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1D839C4-9430-F24D-9CF5-D20B4235DB2F}"/>
              </a:ext>
            </a:extLst>
          </p:cNvPr>
          <p:cNvGrpSpPr/>
          <p:nvPr/>
        </p:nvGrpSpPr>
        <p:grpSpPr>
          <a:xfrm rot="5400000">
            <a:off x="8845169" y="5920368"/>
            <a:ext cx="529936" cy="331135"/>
            <a:chOff x="8173088" y="5938792"/>
            <a:chExt cx="529936" cy="331135"/>
          </a:xfrm>
        </p:grpSpPr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C83E298-095D-3841-81CF-A486B59D5A5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AB2AB511-50B9-A244-A56D-1892ED21BFC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6BE97707-293E-F842-A08D-73FA34044DEC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D3D820B3-E6E6-D248-9852-4839E306713B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3" name="꺾인 연결선[E] 272">
            <a:extLst>
              <a:ext uri="{FF2B5EF4-FFF2-40B4-BE49-F238E27FC236}">
                <a16:creationId xmlns:a16="http://schemas.microsoft.com/office/drawing/2014/main" id="{5A39463C-F7A8-3D4E-AEC1-3F075744E5A1}"/>
              </a:ext>
            </a:extLst>
          </p:cNvPr>
          <p:cNvCxnSpPr>
            <a:cxnSpLocks/>
            <a:stCxn id="272" idx="0"/>
            <a:endCxn id="256" idx="3"/>
          </p:cNvCxnSpPr>
          <p:nvPr/>
        </p:nvCxnSpPr>
        <p:spPr>
          <a:xfrm rot="10800000">
            <a:off x="8122722" y="6083411"/>
            <a:ext cx="8218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E45EBCFA-E45D-CB4F-A33D-8CE480B9C026}"/>
              </a:ext>
            </a:extLst>
          </p:cNvPr>
          <p:cNvCxnSpPr>
            <a:cxnSpLocks/>
            <a:stCxn id="271" idx="4"/>
            <a:endCxn id="252" idx="1"/>
          </p:cNvCxnSpPr>
          <p:nvPr/>
        </p:nvCxnSpPr>
        <p:spPr>
          <a:xfrm flipV="1">
            <a:off x="9271410" y="5541336"/>
            <a:ext cx="1166965" cy="415050"/>
          </a:xfrm>
          <a:prstGeom prst="bentConnector3">
            <a:avLst>
              <a:gd name="adj1" fmla="val 770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꺾인 연결선[E] 274">
            <a:extLst>
              <a:ext uri="{FF2B5EF4-FFF2-40B4-BE49-F238E27FC236}">
                <a16:creationId xmlns:a16="http://schemas.microsoft.com/office/drawing/2014/main" id="{18CD2862-D1A0-F143-A9B3-C4B04D3E29B3}"/>
              </a:ext>
            </a:extLst>
          </p:cNvPr>
          <p:cNvCxnSpPr>
            <a:cxnSpLocks/>
            <a:stCxn id="269" idx="4"/>
            <a:endCxn id="253" idx="1"/>
          </p:cNvCxnSpPr>
          <p:nvPr/>
        </p:nvCxnSpPr>
        <p:spPr>
          <a:xfrm flipV="1">
            <a:off x="9275705" y="5767133"/>
            <a:ext cx="1166597" cy="454667"/>
          </a:xfrm>
          <a:prstGeom prst="bentConnector3">
            <a:avLst>
              <a:gd name="adj1" fmla="val 846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3F752172-E847-B645-BF36-E96CB041CB60}"/>
              </a:ext>
            </a:extLst>
          </p:cNvPr>
          <p:cNvCxnSpPr>
            <a:cxnSpLocks/>
            <a:stCxn id="264" idx="1"/>
            <a:endCxn id="46" idx="2"/>
          </p:cNvCxnSpPr>
          <p:nvPr/>
        </p:nvCxnSpPr>
        <p:spPr>
          <a:xfrm rot="10800000">
            <a:off x="1008026" y="5729471"/>
            <a:ext cx="1263460" cy="353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>
            <a:extLst>
              <a:ext uri="{FF2B5EF4-FFF2-40B4-BE49-F238E27FC236}">
                <a16:creationId xmlns:a16="http://schemas.microsoft.com/office/drawing/2014/main" id="{9FC6888D-2CE4-8D48-B0BA-5C96C3308675}"/>
              </a:ext>
            </a:extLst>
          </p:cNvPr>
          <p:cNvCxnSpPr>
            <a:cxnSpLocks/>
            <a:stCxn id="256" idx="1"/>
            <a:endCxn id="264" idx="3"/>
          </p:cNvCxnSpPr>
          <p:nvPr/>
        </p:nvCxnSpPr>
        <p:spPr>
          <a:xfrm rot="10800000">
            <a:off x="4806480" y="6083411"/>
            <a:ext cx="12028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274D50F-222B-2842-9A7B-7609202BA6FD}"/>
              </a:ext>
            </a:extLst>
          </p:cNvPr>
          <p:cNvCxnSpPr>
            <a:stCxn id="264" idx="1"/>
            <a:endCxn id="40" idx="0"/>
          </p:cNvCxnSpPr>
          <p:nvPr/>
        </p:nvCxnSpPr>
        <p:spPr>
          <a:xfrm rot="10800000">
            <a:off x="496052" y="4476059"/>
            <a:ext cx="1775434" cy="1607353"/>
          </a:xfrm>
          <a:prstGeom prst="bentConnector4">
            <a:avLst>
              <a:gd name="adj1" fmla="val 12523"/>
              <a:gd name="adj2" fmla="val 11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4D7CE65-59A3-684B-88A2-47DA5C499F22}"/>
              </a:ext>
            </a:extLst>
          </p:cNvPr>
          <p:cNvCxnSpPr>
            <a:stCxn id="264" idx="1"/>
            <a:endCxn id="34" idx="0"/>
          </p:cNvCxnSpPr>
          <p:nvPr/>
        </p:nvCxnSpPr>
        <p:spPr>
          <a:xfrm rot="10800000">
            <a:off x="516312" y="3465341"/>
            <a:ext cx="1755175" cy="2618070"/>
          </a:xfrm>
          <a:prstGeom prst="bentConnector4">
            <a:avLst>
              <a:gd name="adj1" fmla="val 12730"/>
              <a:gd name="adj2" fmla="val 108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99DA9BA-C45E-E541-A1A0-28997D471147}"/>
              </a:ext>
            </a:extLst>
          </p:cNvPr>
          <p:cNvGrpSpPr/>
          <p:nvPr/>
        </p:nvGrpSpPr>
        <p:grpSpPr>
          <a:xfrm>
            <a:off x="3741655" y="1929282"/>
            <a:ext cx="1106909" cy="947130"/>
            <a:chOff x="4449155" y="3823068"/>
            <a:chExt cx="1106909" cy="94713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60FA920-7046-F247-B4F1-FCB0F0CBC416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63" name="사다리꼴[T] 162">
                <a:extLst>
                  <a:ext uri="{FF2B5EF4-FFF2-40B4-BE49-F238E27FC236}">
                    <a16:creationId xmlns:a16="http://schemas.microsoft.com/office/drawing/2014/main" id="{2B2D972E-5A9A-5245-8207-5C5D72E1C2E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64" name="삼각형 163">
                <a:extLst>
                  <a:ext uri="{FF2B5EF4-FFF2-40B4-BE49-F238E27FC236}">
                    <a16:creationId xmlns:a16="http://schemas.microsoft.com/office/drawing/2014/main" id="{557AD4AF-9466-A34B-8947-26624DE5BF74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D9ACEF6B-40CB-D946-9361-4D4B5A6F6763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C6A3AD4E-A34B-F343-B56F-8E71A9553344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F532B8C-8802-D04B-A4B2-AE08233F0076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48828CA-A33E-5546-A6C8-EAC894AB87E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</a:t>
              </a:r>
              <a:endParaRPr kumimoji="1" lang="ko-Kore-KR" altLang="en-US" sz="1100" dirty="0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CB520135-1DA7-DF42-9B5D-5969622AA210}"/>
              </a:ext>
            </a:extLst>
          </p:cNvPr>
          <p:cNvCxnSpPr>
            <a:cxnSpLocks/>
            <a:stCxn id="162" idx="2"/>
            <a:endCxn id="165" idx="4"/>
          </p:cNvCxnSpPr>
          <p:nvPr/>
        </p:nvCxnSpPr>
        <p:spPr>
          <a:xfrm rot="5400000">
            <a:off x="4403911" y="2085274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81659A9-5948-9546-BFBC-8FF024B71F6F}"/>
              </a:ext>
            </a:extLst>
          </p:cNvPr>
          <p:cNvGrpSpPr/>
          <p:nvPr/>
        </p:nvGrpSpPr>
        <p:grpSpPr>
          <a:xfrm>
            <a:off x="3743618" y="836139"/>
            <a:ext cx="1106909" cy="947130"/>
            <a:chOff x="4449155" y="3823068"/>
            <a:chExt cx="1106909" cy="94713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1E711F83-3294-A74E-B747-5BF218AFE140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77" name="사다리꼴[T] 176">
                <a:extLst>
                  <a:ext uri="{FF2B5EF4-FFF2-40B4-BE49-F238E27FC236}">
                    <a16:creationId xmlns:a16="http://schemas.microsoft.com/office/drawing/2014/main" id="{EC10C363-53B5-5648-AD63-B33914BADD35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78" name="삼각형 177">
                <a:extLst>
                  <a:ext uri="{FF2B5EF4-FFF2-40B4-BE49-F238E27FC236}">
                    <a16:creationId xmlns:a16="http://schemas.microsoft.com/office/drawing/2014/main" id="{DFE18604-0462-C84D-A79A-49B3A889316B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41FA54B4-4E64-CD4D-8A32-306F0AE9BD95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FD3B5AE7-938D-BA4C-B0C4-169C119A2B3A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56E3F64-E9DD-1846-A80B-36D192AEA2C7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534101-EF17-0C4B-9C02-3EAB0021673E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87" name="꺾인 연결선[E] 186">
            <a:extLst>
              <a:ext uri="{FF2B5EF4-FFF2-40B4-BE49-F238E27FC236}">
                <a16:creationId xmlns:a16="http://schemas.microsoft.com/office/drawing/2014/main" id="{CC2B9201-9622-A344-9BEA-200C93B34145}"/>
              </a:ext>
            </a:extLst>
          </p:cNvPr>
          <p:cNvCxnSpPr>
            <a:cxnSpLocks/>
            <a:stCxn id="176" idx="2"/>
            <a:endCxn id="185" idx="4"/>
          </p:cNvCxnSpPr>
          <p:nvPr/>
        </p:nvCxnSpPr>
        <p:spPr>
          <a:xfrm rot="5400000">
            <a:off x="4405874" y="992131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FE3C203-C1DD-CD4D-867D-D3E16BB7F82E}"/>
              </a:ext>
            </a:extLst>
          </p:cNvPr>
          <p:cNvGrpSpPr/>
          <p:nvPr/>
        </p:nvGrpSpPr>
        <p:grpSpPr>
          <a:xfrm>
            <a:off x="2829090" y="3285363"/>
            <a:ext cx="374904" cy="291600"/>
            <a:chOff x="4747737" y="4069123"/>
            <a:chExt cx="374904" cy="290333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61677C9-DF2F-9046-9526-E6D677A932C2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4" name="지연 193">
                <a:extLst>
                  <a:ext uri="{FF2B5EF4-FFF2-40B4-BE49-F238E27FC236}">
                    <a16:creationId xmlns:a16="http://schemas.microsoft.com/office/drawing/2014/main" id="{5BB2853C-45AF-D041-83D8-B67A3CA485A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CC8CCEEF-F530-234B-A3C0-CBA2EBFF7F5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6F165530-7BDB-ED46-8705-5FC0037461E8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6B9CC05-6056-0248-812B-B4F1E62ACE2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617E13F-B4B3-8C41-8766-EAA354A5D64F}"/>
              </a:ext>
            </a:extLst>
          </p:cNvPr>
          <p:cNvGrpSpPr/>
          <p:nvPr/>
        </p:nvGrpSpPr>
        <p:grpSpPr>
          <a:xfrm>
            <a:off x="2829089" y="2718178"/>
            <a:ext cx="374904" cy="291600"/>
            <a:chOff x="4747737" y="4069123"/>
            <a:chExt cx="374904" cy="290333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4CE8FD0-9F0B-8947-9553-BDBC4EBAAC9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09" name="지연 208">
                <a:extLst>
                  <a:ext uri="{FF2B5EF4-FFF2-40B4-BE49-F238E27FC236}">
                    <a16:creationId xmlns:a16="http://schemas.microsoft.com/office/drawing/2014/main" id="{9A4A26BE-572C-7547-9035-C177CF0464D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DA4E5346-9062-EC44-968E-B282842948D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B8FA06-77CF-A34D-A30D-34E0919163BB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6E17A3A4-BF08-0749-B696-5ABA1FAA5DD4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9DE3B191-CAB3-B949-B217-BAC95BB5FB99}"/>
              </a:ext>
            </a:extLst>
          </p:cNvPr>
          <p:cNvCxnSpPr>
            <a:stCxn id="147" idx="1"/>
            <a:endCxn id="202" idx="2"/>
          </p:cNvCxnSpPr>
          <p:nvPr/>
        </p:nvCxnSpPr>
        <p:spPr>
          <a:xfrm rot="10800000">
            <a:off x="3200883" y="3522189"/>
            <a:ext cx="2893961" cy="1874749"/>
          </a:xfrm>
          <a:prstGeom prst="bentConnector3">
            <a:avLst>
              <a:gd name="adj1" fmla="val 93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B07971E9-34D4-D44C-BB18-DE995D22EB21}"/>
              </a:ext>
            </a:extLst>
          </p:cNvPr>
          <p:cNvCxnSpPr>
            <a:stCxn id="147" idx="1"/>
            <a:endCxn id="213" idx="2"/>
          </p:cNvCxnSpPr>
          <p:nvPr/>
        </p:nvCxnSpPr>
        <p:spPr>
          <a:xfrm rot="10800000">
            <a:off x="3200881" y="2955003"/>
            <a:ext cx="2893962" cy="2441934"/>
          </a:xfrm>
          <a:prstGeom prst="bentConnector3">
            <a:avLst>
              <a:gd name="adj1" fmla="val 93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2691E31B-A330-174B-B752-BE34DB04AB4B}"/>
              </a:ext>
            </a:extLst>
          </p:cNvPr>
          <p:cNvCxnSpPr>
            <a:stCxn id="102" idx="0"/>
            <a:endCxn id="195" idx="2"/>
          </p:cNvCxnSpPr>
          <p:nvPr/>
        </p:nvCxnSpPr>
        <p:spPr>
          <a:xfrm rot="10800000">
            <a:off x="3202446" y="3341915"/>
            <a:ext cx="544678" cy="518445"/>
          </a:xfrm>
          <a:prstGeom prst="bentConnector3">
            <a:avLst>
              <a:gd name="adj1" fmla="val 24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01D7A3A1-E96C-DB41-8EE6-455453F49593}"/>
              </a:ext>
            </a:extLst>
          </p:cNvPr>
          <p:cNvCxnSpPr>
            <a:stCxn id="102" idx="0"/>
            <a:endCxn id="211" idx="2"/>
          </p:cNvCxnSpPr>
          <p:nvPr/>
        </p:nvCxnSpPr>
        <p:spPr>
          <a:xfrm rot="10800000">
            <a:off x="3202446" y="2774729"/>
            <a:ext cx="544679" cy="1085630"/>
          </a:xfrm>
          <a:prstGeom prst="bentConnector3">
            <a:avLst>
              <a:gd name="adj1" fmla="val 24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07F4A9-9DA7-7843-BA42-75B17DD2C51E}"/>
              </a:ext>
            </a:extLst>
          </p:cNvPr>
          <p:cNvCxnSpPr>
            <a:stCxn id="163" idx="0"/>
            <a:endCxn id="193" idx="2"/>
          </p:cNvCxnSpPr>
          <p:nvPr/>
        </p:nvCxnSpPr>
        <p:spPr>
          <a:xfrm rot="10800000" flipV="1">
            <a:off x="3196893" y="2497268"/>
            <a:ext cx="544762" cy="932215"/>
          </a:xfrm>
          <a:prstGeom prst="bentConnector3">
            <a:avLst>
              <a:gd name="adj1" fmla="val 51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0BCA930-634A-2E49-9A0A-6739A87E959F}"/>
              </a:ext>
            </a:extLst>
          </p:cNvPr>
          <p:cNvCxnSpPr>
            <a:stCxn id="177" idx="0"/>
            <a:endCxn id="207" idx="2"/>
          </p:cNvCxnSpPr>
          <p:nvPr/>
        </p:nvCxnSpPr>
        <p:spPr>
          <a:xfrm rot="10800000" flipV="1">
            <a:off x="3196892" y="1404125"/>
            <a:ext cx="546726" cy="1458173"/>
          </a:xfrm>
          <a:prstGeom prst="bentConnector3">
            <a:avLst>
              <a:gd name="adj1" fmla="val 69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04445BA-C2D7-7441-9AFA-8CFD76E107E1}"/>
              </a:ext>
            </a:extLst>
          </p:cNvPr>
          <p:cNvCxnSpPr>
            <a:stCxn id="70" idx="1"/>
            <a:endCxn id="166" idx="5"/>
          </p:cNvCxnSpPr>
          <p:nvPr/>
        </p:nvCxnSpPr>
        <p:spPr>
          <a:xfrm rot="10800000">
            <a:off x="4243490" y="2680998"/>
            <a:ext cx="1843416" cy="1419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8D1D7A57-C7C0-A54A-BAA8-E3B29E2D2239}"/>
              </a:ext>
            </a:extLst>
          </p:cNvPr>
          <p:cNvCxnSpPr>
            <a:stCxn id="70" idx="1"/>
            <a:endCxn id="186" idx="4"/>
          </p:cNvCxnSpPr>
          <p:nvPr/>
        </p:nvCxnSpPr>
        <p:spPr>
          <a:xfrm rot="10800000">
            <a:off x="4255112" y="1612500"/>
            <a:ext cx="1831794" cy="24875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D13DDF5-6ABB-B84B-93C8-CF1BB8FD8760}"/>
              </a:ext>
            </a:extLst>
          </p:cNvPr>
          <p:cNvCxnSpPr>
            <a:stCxn id="194" idx="3"/>
            <a:endCxn id="37" idx="3"/>
          </p:cNvCxnSpPr>
          <p:nvPr/>
        </p:nvCxnSpPr>
        <p:spPr>
          <a:xfrm rot="10800000" flipV="1">
            <a:off x="1001618" y="3431163"/>
            <a:ext cx="1827473" cy="1169256"/>
          </a:xfrm>
          <a:prstGeom prst="bentConnector3">
            <a:avLst>
              <a:gd name="adj1" fmla="val 24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D3B6A0CC-C7F7-2B46-A47E-68CD0DFB150F}"/>
              </a:ext>
            </a:extLst>
          </p:cNvPr>
          <p:cNvCxnSpPr>
            <a:stCxn id="209" idx="3"/>
            <a:endCxn id="31" idx="3"/>
          </p:cNvCxnSpPr>
          <p:nvPr/>
        </p:nvCxnSpPr>
        <p:spPr>
          <a:xfrm rot="10800000" flipV="1">
            <a:off x="1023315" y="2863977"/>
            <a:ext cx="1805774" cy="733281"/>
          </a:xfrm>
          <a:prstGeom prst="bentConnector3">
            <a:avLst>
              <a:gd name="adj1" fmla="val 33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3B118E57-5032-0742-86FD-1A162B75680E}"/>
              </a:ext>
            </a:extLst>
          </p:cNvPr>
          <p:cNvSpPr txBox="1"/>
          <p:nvPr/>
        </p:nvSpPr>
        <p:spPr>
          <a:xfrm>
            <a:off x="979553" y="40442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02636C-D8CF-0541-842C-5FA052ED2C2E}"/>
              </a:ext>
            </a:extLst>
          </p:cNvPr>
          <p:cNvSpPr txBox="1"/>
          <p:nvPr/>
        </p:nvSpPr>
        <p:spPr>
          <a:xfrm>
            <a:off x="979552" y="3033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</p:spTree>
    <p:extLst>
      <p:ext uri="{BB962C8B-B14F-4D97-AF65-F5344CB8AC3E}">
        <p14:creationId xmlns:p14="http://schemas.microsoft.com/office/powerpoint/2010/main" val="1046847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92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4416914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5133646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670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616122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A004BA9-0C9C-6A45-B551-94F5DB7C9FE0}"/>
              </a:ext>
            </a:extLst>
          </p:cNvPr>
          <p:cNvGrpSpPr/>
          <p:nvPr/>
        </p:nvGrpSpPr>
        <p:grpSpPr>
          <a:xfrm>
            <a:off x="4975675" y="68582"/>
            <a:ext cx="2685926" cy="4029019"/>
            <a:chOff x="5726529" y="2678843"/>
            <a:chExt cx="2685926" cy="4029019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A532D6DB-B3AD-6C48-ACCC-9EC1ECAEEE17}"/>
                </a:ext>
              </a:extLst>
            </p:cNvPr>
            <p:cNvGrpSpPr/>
            <p:nvPr/>
          </p:nvGrpSpPr>
          <p:grpSpPr>
            <a:xfrm>
              <a:off x="5726529" y="2678843"/>
              <a:ext cx="2685926" cy="3991588"/>
              <a:chOff x="8005671" y="2352269"/>
              <a:chExt cx="2685926" cy="3991588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E882D279-CEA6-A141-A9EE-0DF30147087B}"/>
                  </a:ext>
                </a:extLst>
              </p:cNvPr>
              <p:cNvSpPr/>
              <p:nvPr/>
            </p:nvSpPr>
            <p:spPr>
              <a:xfrm>
                <a:off x="8005671" y="2352269"/>
                <a:ext cx="2675224" cy="3991588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 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C28207-7A29-A349-9062-4BF6F133E73F}"/>
                  </a:ext>
                </a:extLst>
              </p:cNvPr>
              <p:cNvSpPr txBox="1"/>
              <p:nvPr/>
            </p:nvSpPr>
            <p:spPr>
              <a:xfrm>
                <a:off x="8008776" y="4898883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48EE84-BD3F-8840-B360-B90EF3C7D1DB}"/>
                  </a:ext>
                </a:extLst>
              </p:cNvPr>
              <p:cNvSpPr txBox="1"/>
              <p:nvPr/>
            </p:nvSpPr>
            <p:spPr>
              <a:xfrm>
                <a:off x="10117176" y="3939617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601CE15-1D5C-3346-83A7-53768D710E87}"/>
                </a:ext>
              </a:extLst>
            </p:cNvPr>
            <p:cNvSpPr txBox="1"/>
            <p:nvPr/>
          </p:nvSpPr>
          <p:spPr>
            <a:xfrm>
              <a:off x="5729633" y="5485711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AEBAFF4-1A84-F14F-A0C8-1EB95CA238D0}"/>
                </a:ext>
              </a:extLst>
            </p:cNvPr>
            <p:cNvSpPr txBox="1"/>
            <p:nvPr/>
          </p:nvSpPr>
          <p:spPr>
            <a:xfrm>
              <a:off x="5731640" y="5745894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66F120D-2A40-2348-9C68-07E72B9B9DA2}"/>
                </a:ext>
              </a:extLst>
            </p:cNvPr>
            <p:cNvSpPr txBox="1"/>
            <p:nvPr/>
          </p:nvSpPr>
          <p:spPr>
            <a:xfrm>
              <a:off x="5732193" y="446314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B4701B8-DCA5-374B-AB7D-CD52B6D12443}"/>
                </a:ext>
              </a:extLst>
            </p:cNvPr>
            <p:cNvSpPr txBox="1"/>
            <p:nvPr/>
          </p:nvSpPr>
          <p:spPr>
            <a:xfrm>
              <a:off x="5731727" y="4841912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A215727-A5A4-9545-8A03-7854EA3B11B2}"/>
                </a:ext>
              </a:extLst>
            </p:cNvPr>
            <p:cNvSpPr txBox="1"/>
            <p:nvPr/>
          </p:nvSpPr>
          <p:spPr>
            <a:xfrm>
              <a:off x="5732193" y="371309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85DEDF3-F40D-EC41-BB3F-87AEBB2FF404}"/>
                </a:ext>
              </a:extLst>
            </p:cNvPr>
            <p:cNvSpPr txBox="1"/>
            <p:nvPr/>
          </p:nvSpPr>
          <p:spPr>
            <a:xfrm>
              <a:off x="5731445" y="408783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87E2076-F510-E742-8B62-6A9372DB6A71}"/>
                </a:ext>
              </a:extLst>
            </p:cNvPr>
            <p:cNvSpPr txBox="1"/>
            <p:nvPr/>
          </p:nvSpPr>
          <p:spPr>
            <a:xfrm>
              <a:off x="5731444" y="296581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3F230E8-C48B-BD49-8DBE-3B9AE7D3FF1D}"/>
                </a:ext>
              </a:extLst>
            </p:cNvPr>
            <p:cNvSpPr txBox="1"/>
            <p:nvPr/>
          </p:nvSpPr>
          <p:spPr>
            <a:xfrm>
              <a:off x="5730671" y="333652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B0E3464-CABA-5542-BDC8-766AC5C8B988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24452F02-8C70-3A49-AAB9-99410B0895A1}"/>
                </a:ext>
              </a:extLst>
            </p:cNvPr>
            <p:cNvSpPr txBox="1"/>
            <p:nvPr/>
          </p:nvSpPr>
          <p:spPr>
            <a:xfrm>
              <a:off x="5731812" y="6338530"/>
              <a:ext cx="131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1D36FD73-3F55-F948-B392-EE69DFEB119B}"/>
                </a:ext>
              </a:extLst>
            </p:cNvPr>
            <p:cNvSpPr txBox="1"/>
            <p:nvPr/>
          </p:nvSpPr>
          <p:spPr>
            <a:xfrm>
              <a:off x="6991233" y="6338530"/>
              <a:ext cx="140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builder_comb_rhs_array_muxed62</a:t>
              </a:r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CD7467E9-D219-C94C-8251-929E40B1F8A5}"/>
              </a:ext>
            </a:extLst>
          </p:cNvPr>
          <p:cNvCxnSpPr>
            <a:cxnSpLocks/>
            <a:stCxn id="70" idx="1"/>
            <a:endCxn id="235" idx="2"/>
          </p:cNvCxnSpPr>
          <p:nvPr/>
        </p:nvCxnSpPr>
        <p:spPr>
          <a:xfrm rot="10800000">
            <a:off x="5640804" y="4097602"/>
            <a:ext cx="446102" cy="5185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76E2A7-4F02-E14E-A740-F568B19BF2B6}"/>
              </a:ext>
            </a:extLst>
          </p:cNvPr>
          <p:cNvGrpSpPr/>
          <p:nvPr/>
        </p:nvGrpSpPr>
        <p:grpSpPr>
          <a:xfrm>
            <a:off x="3520887" y="3842941"/>
            <a:ext cx="1091400" cy="916904"/>
            <a:chOff x="3520887" y="3879153"/>
            <a:chExt cx="1091400" cy="916904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5A428C45-FDEB-5A45-AF9C-745837A619D0}"/>
                </a:ext>
              </a:extLst>
            </p:cNvPr>
            <p:cNvGrpSpPr/>
            <p:nvPr/>
          </p:nvGrpSpPr>
          <p:grpSpPr>
            <a:xfrm rot="16200000">
              <a:off x="3413902" y="4144755"/>
              <a:ext cx="758287" cy="544317"/>
              <a:chOff x="2883371" y="5392849"/>
              <a:chExt cx="962915" cy="724984"/>
            </a:xfrm>
          </p:grpSpPr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466D912-2BF8-4D4F-A924-04CB281ED250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A87AB5C6-739D-E948-AEFC-15E690F750BA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A362484-7794-FA4A-8F32-3F7F9154710C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4E540CE8-88AE-7145-8275-7EE5E5EAE06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0EF8E1C-5B92-1F45-9899-7B511D2ED83C}"/>
                </a:ext>
              </a:extLst>
            </p:cNvPr>
            <p:cNvSpPr/>
            <p:nvPr/>
          </p:nvSpPr>
          <p:spPr>
            <a:xfrm>
              <a:off x="4161724" y="3879153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16</a:t>
              </a:r>
              <a:endParaRPr kumimoji="1" lang="ko-Kore-KR" altLang="en-US" sz="1100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D9F45C7-9AD6-5C46-9456-21C49193A0D3}"/>
                </a:ext>
              </a:extLst>
            </p:cNvPr>
            <p:cNvSpPr txBox="1"/>
            <p:nvPr/>
          </p:nvSpPr>
          <p:spPr>
            <a:xfrm>
              <a:off x="3989916" y="4407835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[13:9]</a:t>
              </a:r>
            </a:p>
          </p:txBody>
        </p:sp>
        <p:cxnSp>
          <p:nvCxnSpPr>
            <p:cNvPr id="248" name="꺾인 연결선[E] 247">
              <a:extLst>
                <a:ext uri="{FF2B5EF4-FFF2-40B4-BE49-F238E27FC236}">
                  <a16:creationId xmlns:a16="http://schemas.microsoft.com/office/drawing/2014/main" id="{140F2171-4607-834B-B64F-60B4C30B6D9F}"/>
                </a:ext>
              </a:extLst>
            </p:cNvPr>
            <p:cNvCxnSpPr>
              <a:cxnSpLocks/>
              <a:stCxn id="246" idx="2"/>
              <a:endCxn id="243" idx="3"/>
            </p:cNvCxnSpPr>
            <p:nvPr/>
          </p:nvCxnSpPr>
          <p:spPr>
            <a:xfrm rot="5400000">
              <a:off x="4178343" y="4030286"/>
              <a:ext cx="28339" cy="33567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A62008F5-D575-E941-A9F0-AEBEE313AD09}"/>
              </a:ext>
            </a:extLst>
          </p:cNvPr>
          <p:cNvCxnSpPr>
            <a:cxnSpLocks/>
            <a:stCxn id="70" idx="1"/>
            <a:endCxn id="245" idx="3"/>
          </p:cNvCxnSpPr>
          <p:nvPr/>
        </p:nvCxnSpPr>
        <p:spPr>
          <a:xfrm rot="10800000">
            <a:off x="4022722" y="4613720"/>
            <a:ext cx="2064184" cy="2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31E6969-2697-9843-8F71-90CE655CEB55}"/>
              </a:ext>
            </a:extLst>
          </p:cNvPr>
          <p:cNvCxnSpPr>
            <a:stCxn id="239" idx="3"/>
            <a:endCxn id="135" idx="1"/>
          </p:cNvCxnSpPr>
          <p:nvPr/>
        </p:nvCxnSpPr>
        <p:spPr>
          <a:xfrm>
            <a:off x="7661601" y="1786735"/>
            <a:ext cx="2766066" cy="2473533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5D4AD85-F3EE-0B4A-AB33-04CD61E4292A}"/>
              </a:ext>
            </a:extLst>
          </p:cNvPr>
          <p:cNvCxnSpPr>
            <a:stCxn id="239" idx="3"/>
            <a:endCxn id="136" idx="1"/>
          </p:cNvCxnSpPr>
          <p:nvPr/>
        </p:nvCxnSpPr>
        <p:spPr>
          <a:xfrm>
            <a:off x="7661601" y="1786735"/>
            <a:ext cx="2766066" cy="2676802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CCF0CD5F-8414-7843-86EA-6F06A29BD203}"/>
              </a:ext>
            </a:extLst>
          </p:cNvPr>
          <p:cNvCxnSpPr>
            <a:stCxn id="28" idx="3"/>
            <a:endCxn id="232" idx="1"/>
          </p:cNvCxnSpPr>
          <p:nvPr/>
        </p:nvCxnSpPr>
        <p:spPr>
          <a:xfrm flipV="1">
            <a:off x="1382729" y="540215"/>
            <a:ext cx="3597861" cy="217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7FA330FF-608D-7D4A-A069-AA12EC8DB48F}"/>
              </a:ext>
            </a:extLst>
          </p:cNvPr>
          <p:cNvCxnSpPr>
            <a:cxnSpLocks/>
            <a:stCxn id="28" idx="3"/>
            <a:endCxn id="233" idx="1"/>
          </p:cNvCxnSpPr>
          <p:nvPr/>
        </p:nvCxnSpPr>
        <p:spPr>
          <a:xfrm>
            <a:off x="1382729" y="757640"/>
            <a:ext cx="3597088" cy="153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D7FD1CD4-4102-F840-85E1-CDBFC5D5175C}"/>
              </a:ext>
            </a:extLst>
          </p:cNvPr>
          <p:cNvCxnSpPr>
            <a:stCxn id="14" idx="3"/>
            <a:endCxn id="226" idx="1"/>
          </p:cNvCxnSpPr>
          <p:nvPr/>
        </p:nvCxnSpPr>
        <p:spPr>
          <a:xfrm flipV="1">
            <a:off x="1402140" y="2037546"/>
            <a:ext cx="3579199" cy="63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BAEF10EF-761A-0B44-82DD-834BA8F4A5E7}"/>
              </a:ext>
            </a:extLst>
          </p:cNvPr>
          <p:cNvCxnSpPr>
            <a:stCxn id="14" idx="3"/>
            <a:endCxn id="228" idx="1"/>
          </p:cNvCxnSpPr>
          <p:nvPr/>
        </p:nvCxnSpPr>
        <p:spPr>
          <a:xfrm flipV="1">
            <a:off x="1402140" y="2416317"/>
            <a:ext cx="3578733" cy="2581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6C8DBD0B-054A-844C-A0CD-70E019F178B3}"/>
              </a:ext>
            </a:extLst>
          </p:cNvPr>
          <p:cNvCxnSpPr>
            <a:stCxn id="21" idx="3"/>
            <a:endCxn id="229" idx="1"/>
          </p:cNvCxnSpPr>
          <p:nvPr/>
        </p:nvCxnSpPr>
        <p:spPr>
          <a:xfrm flipV="1">
            <a:off x="1402473" y="1287496"/>
            <a:ext cx="3578866" cy="44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C9953D40-0DBA-FC4A-9D5D-0110799E4B8F}"/>
              </a:ext>
            </a:extLst>
          </p:cNvPr>
          <p:cNvCxnSpPr>
            <a:stCxn id="21" idx="3"/>
            <a:endCxn id="231" idx="1"/>
          </p:cNvCxnSpPr>
          <p:nvPr/>
        </p:nvCxnSpPr>
        <p:spPr>
          <a:xfrm flipV="1">
            <a:off x="1402473" y="1662238"/>
            <a:ext cx="3578118" cy="673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505B4E5-1C8F-794B-BB91-E72CF2811278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AFFAFA96-FA0A-7744-A340-0018722F69A4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7CB69BE1-6349-484B-A2D2-8BD876A82F2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8E5DA42F-4C2B-5C4F-9B3A-088B4B1836D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1D732CC1-5A57-1345-8D25-C4F0B9F5B79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263D055-0A01-FF4A-8A9F-0D3D11616611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DE8851AB-15EE-5249-A859-847B3B9A4B34}"/>
              </a:ext>
            </a:extLst>
          </p:cNvPr>
          <p:cNvCxnSpPr>
            <a:stCxn id="33" idx="2"/>
            <a:endCxn id="238" idx="1"/>
          </p:cNvCxnSpPr>
          <p:nvPr/>
        </p:nvCxnSpPr>
        <p:spPr>
          <a:xfrm rot="5400000" flipH="1" flipV="1">
            <a:off x="2108475" y="852165"/>
            <a:ext cx="991857" cy="4748751"/>
          </a:xfrm>
          <a:prstGeom prst="bentConnector4">
            <a:avLst>
              <a:gd name="adj1" fmla="val -23048"/>
              <a:gd name="adj2" fmla="val 59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[E] 112">
            <a:extLst>
              <a:ext uri="{FF2B5EF4-FFF2-40B4-BE49-F238E27FC236}">
                <a16:creationId xmlns:a16="http://schemas.microsoft.com/office/drawing/2014/main" id="{338C503C-5016-694E-8D7E-A6424E879C3F}"/>
              </a:ext>
            </a:extLst>
          </p:cNvPr>
          <p:cNvCxnSpPr>
            <a:stCxn id="280" idx="2"/>
            <a:endCxn id="218" idx="1"/>
          </p:cNvCxnSpPr>
          <p:nvPr/>
        </p:nvCxnSpPr>
        <p:spPr>
          <a:xfrm rot="5400000" flipH="1" flipV="1">
            <a:off x="1723107" y="1477514"/>
            <a:ext cx="1742320" cy="4769024"/>
          </a:xfrm>
          <a:prstGeom prst="bentConnector4">
            <a:avLst>
              <a:gd name="adj1" fmla="val -13120"/>
              <a:gd name="adj2" fmla="val 62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A9D156C-4E69-A946-9BDC-3A4B9C1D2F70}"/>
              </a:ext>
            </a:extLst>
          </p:cNvPr>
          <p:cNvCxnSpPr>
            <a:stCxn id="45" idx="2"/>
            <a:endCxn id="223" idx="1"/>
          </p:cNvCxnSpPr>
          <p:nvPr/>
        </p:nvCxnSpPr>
        <p:spPr>
          <a:xfrm rot="5400000" flipH="1" flipV="1">
            <a:off x="1443453" y="2192138"/>
            <a:ext cx="2478421" cy="4596243"/>
          </a:xfrm>
          <a:prstGeom prst="bentConnector4">
            <a:avLst>
              <a:gd name="adj1" fmla="val -9224"/>
              <a:gd name="adj2" fmla="val 63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7B9BB8F7-C1B3-6142-8494-01535F6E609F}"/>
              </a:ext>
            </a:extLst>
          </p:cNvPr>
          <p:cNvCxnSpPr>
            <a:stCxn id="241" idx="0"/>
            <a:endCxn id="234" idx="1"/>
          </p:cNvCxnSpPr>
          <p:nvPr/>
        </p:nvCxnSpPr>
        <p:spPr>
          <a:xfrm rot="10800000" flipH="1">
            <a:off x="3520886" y="3523220"/>
            <a:ext cx="1457983" cy="857482"/>
          </a:xfrm>
          <a:prstGeom prst="bentConnector3">
            <a:avLst>
              <a:gd name="adj1" fmla="val -7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FF531785-4385-7545-B9E3-DAC46EA1FF1C}"/>
              </a:ext>
            </a:extLst>
          </p:cNvPr>
          <p:cNvCxnSpPr>
            <a:cxnSpLocks/>
            <a:stCxn id="85" idx="1"/>
            <a:endCxn id="284" idx="2"/>
          </p:cNvCxnSpPr>
          <p:nvPr/>
        </p:nvCxnSpPr>
        <p:spPr>
          <a:xfrm rot="10800000" flipH="1">
            <a:off x="6091070" y="4097602"/>
            <a:ext cx="849834" cy="1188445"/>
          </a:xfrm>
          <a:prstGeom prst="bentConnector4">
            <a:avLst>
              <a:gd name="adj1" fmla="val -26899"/>
              <a:gd name="adj2" fmla="val 56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148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E99DC-1024-9944-83AA-FB74468E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C2950-62AD-7F4D-AB16-455F6F42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63DAF-EEB0-C446-B33F-D9ED191E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93</a:t>
            </a:fld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5353A6-B035-354F-B02B-5CB7F20D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Input Control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9787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EDC88-D660-9040-ABC9-8B4C5D23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651F1-4BD6-8E4A-8ACB-F37297B0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1C694-6B87-3446-9C0C-A40F92D1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94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2A036-6234-FF44-B220-A63438B4EEBB}"/>
              </a:ext>
            </a:extLst>
          </p:cNvPr>
          <p:cNvGrpSpPr/>
          <p:nvPr/>
        </p:nvGrpSpPr>
        <p:grpSpPr>
          <a:xfrm rot="16200000">
            <a:off x="4990517" y="2915142"/>
            <a:ext cx="529936" cy="331135"/>
            <a:chOff x="8173088" y="5938792"/>
            <a:chExt cx="529936" cy="3311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B778D70-8651-0F49-86B7-8A16BE919CE3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E43186-DCB2-1440-B23C-B71892A8E50C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C424BD2-32ED-D742-BB9F-2C3D4304338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" name="사다리꼴[T] 10">
                <a:extLst>
                  <a:ext uri="{FF2B5EF4-FFF2-40B4-BE49-F238E27FC236}">
                    <a16:creationId xmlns:a16="http://schemas.microsoft.com/office/drawing/2014/main" id="{61D862F7-1C35-A44F-BFC2-680BE873440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1B3555-8ED5-CD43-A734-8D7BC96AD9CC}"/>
              </a:ext>
            </a:extLst>
          </p:cNvPr>
          <p:cNvSpPr txBox="1"/>
          <p:nvPr/>
        </p:nvSpPr>
        <p:spPr>
          <a:xfrm>
            <a:off x="115704" y="4128516"/>
            <a:ext cx="1545838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9EB10-2463-CB4A-8D80-7D6FFF51406E}"/>
              </a:ext>
            </a:extLst>
          </p:cNvPr>
          <p:cNvSpPr txBox="1"/>
          <p:nvPr/>
        </p:nvSpPr>
        <p:spPr>
          <a:xfrm>
            <a:off x="115703" y="4461920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main_rtio_core_reset_phy_w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EA1AA-C9E9-B744-B629-8A836ABAE63B}"/>
              </a:ext>
            </a:extLst>
          </p:cNvPr>
          <p:cNvSpPr txBox="1"/>
          <p:nvPr/>
        </p:nvSpPr>
        <p:spPr>
          <a:xfrm>
            <a:off x="117710" y="4795253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main_rtio_core_async_error_w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51808-5887-D140-98CB-5602EDC297CE}"/>
              </a:ext>
            </a:extLst>
          </p:cNvPr>
          <p:cNvSpPr txBox="1"/>
          <p:nvPr/>
        </p:nvSpPr>
        <p:spPr>
          <a:xfrm>
            <a:off x="118263" y="321990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builder_nist_clock_csrbank9_collision_channel1_w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AC9B9-5AD8-D54E-84D0-367E4E39AEB7}"/>
              </a:ext>
            </a:extLst>
          </p:cNvPr>
          <p:cNvSpPr txBox="1"/>
          <p:nvPr/>
        </p:nvSpPr>
        <p:spPr>
          <a:xfrm>
            <a:off x="117797" y="3671821"/>
            <a:ext cx="153882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builder_nist_clock_csrbank9_collision_channel0_w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E4ECF-31DA-6B43-A59B-37B4F23D1A38}"/>
              </a:ext>
            </a:extLst>
          </p:cNvPr>
          <p:cNvSpPr txBox="1"/>
          <p:nvPr/>
        </p:nvSpPr>
        <p:spPr>
          <a:xfrm>
            <a:off x="118263" y="232355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builder_nist_clock_csrbank9_busy_channel1_w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7547B-EEAC-BA47-80C5-FCFBC80A1667}"/>
              </a:ext>
            </a:extLst>
          </p:cNvPr>
          <p:cNvSpPr txBox="1"/>
          <p:nvPr/>
        </p:nvSpPr>
        <p:spPr>
          <a:xfrm>
            <a:off x="117515" y="2771442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builder_nist_clock_csrbank9_busy_channel0_w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01145-A6AF-C542-9F29-147CEBD6EE09}"/>
              </a:ext>
            </a:extLst>
          </p:cNvPr>
          <p:cNvSpPr txBox="1"/>
          <p:nvPr/>
        </p:nvSpPr>
        <p:spPr>
          <a:xfrm>
            <a:off x="117514" y="142996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builder_nist_clock_csrbank9_sequence_error_channel1_w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A3FB2-7809-2A46-A5B4-FF5E549EEFA1}"/>
              </a:ext>
            </a:extLst>
          </p:cNvPr>
          <p:cNvSpPr txBox="1"/>
          <p:nvPr/>
        </p:nvSpPr>
        <p:spPr>
          <a:xfrm>
            <a:off x="116741" y="187382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builder_nist_clock_csrbank9_sequence_error_channel0_w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BB33A-C41F-7144-AB28-FF12C74F0D84}"/>
              </a:ext>
            </a:extLst>
          </p:cNvPr>
          <p:cNvSpPr txBox="1"/>
          <p:nvPr/>
        </p:nvSpPr>
        <p:spPr>
          <a:xfrm>
            <a:off x="4530477" y="5542153"/>
            <a:ext cx="1781151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F6C93-043A-284D-8450-F3BF5AC7FD65}"/>
              </a:ext>
            </a:extLst>
          </p:cNvPr>
          <p:cNvSpPr txBox="1"/>
          <p:nvPr/>
        </p:nvSpPr>
        <p:spPr>
          <a:xfrm>
            <a:off x="2797270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builder_nist_clock_interface9_bank_bus_adr[13:0]</a:t>
            </a:r>
          </a:p>
        </p:txBody>
      </p:sp>
      <p:sp>
        <p:nvSpPr>
          <p:cNvPr id="28" name="사다리꼴[T] 27">
            <a:extLst>
              <a:ext uri="{FF2B5EF4-FFF2-40B4-BE49-F238E27FC236}">
                <a16:creationId xmlns:a16="http://schemas.microsoft.com/office/drawing/2014/main" id="{DE76CD1D-0114-BE46-B3FC-EA9638BFF319}"/>
              </a:ext>
            </a:extLst>
          </p:cNvPr>
          <p:cNvSpPr/>
          <p:nvPr/>
        </p:nvSpPr>
        <p:spPr>
          <a:xfrm rot="5400000">
            <a:off x="2026914" y="3129930"/>
            <a:ext cx="3596118" cy="196196"/>
          </a:xfrm>
          <a:prstGeom prst="trapezoid">
            <a:avLst>
              <a:gd name="adj" fmla="val 83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MUX</a:t>
            </a:r>
            <a:endParaRPr kumimoji="1" lang="ko-Kore-KR" altLang="en-US" sz="8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0782CB8-F499-9A44-B3F3-A6611BD8C0E6}"/>
              </a:ext>
            </a:extLst>
          </p:cNvPr>
          <p:cNvCxnSpPr>
            <a:stCxn id="19" idx="3"/>
          </p:cNvCxnSpPr>
          <p:nvPr/>
        </p:nvCxnSpPr>
        <p:spPr>
          <a:xfrm>
            <a:off x="1700008" y="1614635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2A571E2-8FE6-D344-AE24-74F8C859C36A}"/>
              </a:ext>
            </a:extLst>
          </p:cNvPr>
          <p:cNvCxnSpPr/>
          <p:nvPr/>
        </p:nvCxnSpPr>
        <p:spPr>
          <a:xfrm>
            <a:off x="1700008" y="2062747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87EBC8-2764-EC46-B5C6-EBBB0E9967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651710" y="2500454"/>
            <a:ext cx="2075165" cy="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43C268F-07EB-2149-AF6B-B59DBFFBAAB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650962" y="2956108"/>
            <a:ext cx="2075913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9F7E36D-5B77-464A-A350-B1D16EDE27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51710" y="3404566"/>
            <a:ext cx="2075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DE3FAF-814E-EC45-8FEA-6D1867674A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56626" y="3853165"/>
            <a:ext cx="2070249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7C29794-6349-6B4F-8952-CEC910D2326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61542" y="4243932"/>
            <a:ext cx="2065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3B2C7A-DDA2-D24B-9E90-FDE7588DCE8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78930" y="4576068"/>
            <a:ext cx="1947945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EAEC2F-5640-6D42-ADE3-43EA0F50ED7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780937" y="4910275"/>
            <a:ext cx="1945938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76BFBEFA-84F3-C346-A071-071296692D13}"/>
              </a:ext>
            </a:extLst>
          </p:cNvPr>
          <p:cNvCxnSpPr>
            <a:stCxn id="22" idx="0"/>
            <a:endCxn id="28" idx="3"/>
          </p:cNvCxnSpPr>
          <p:nvPr/>
        </p:nvCxnSpPr>
        <p:spPr>
          <a:xfrm rot="5400000" flipH="1" flipV="1">
            <a:off x="3413046" y="5130227"/>
            <a:ext cx="597740" cy="226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0B966092-0310-2840-AA57-9B338E8BECD3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V="1">
            <a:off x="4225402" y="4346501"/>
            <a:ext cx="2235441" cy="1558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D9A9F5-F1D1-2740-AA98-3399DAB290CF}"/>
              </a:ext>
            </a:extLst>
          </p:cNvPr>
          <p:cNvGrpSpPr/>
          <p:nvPr/>
        </p:nvGrpSpPr>
        <p:grpSpPr>
          <a:xfrm>
            <a:off x="5759090" y="3192529"/>
            <a:ext cx="3265071" cy="248946"/>
            <a:chOff x="5999981" y="1806339"/>
            <a:chExt cx="3265071" cy="24894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9963895-3D28-6D42-A57B-83222995458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builder_nist_clock_interface9_bank_bus_dat_r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7B2A80-F9E2-5941-A6A2-CA872EA2823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64" name="삼각형 63">
              <a:extLst>
                <a:ext uri="{FF2B5EF4-FFF2-40B4-BE49-F238E27FC236}">
                  <a16:creationId xmlns:a16="http://schemas.microsoft.com/office/drawing/2014/main" id="{641E1207-50D3-A243-A500-913E4FC06AD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CDAD794D-7382-7B49-9EF9-1F38DB9D00A7}"/>
                </a:ext>
              </a:extLst>
            </p:cNvPr>
            <p:cNvCxnSpPr>
              <a:cxnSpLocks/>
              <a:stCxn id="63" idx="1"/>
              <a:endCxn id="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1781835-CF1F-1D4D-98F8-00F890171A44}"/>
              </a:ext>
            </a:extLst>
          </p:cNvPr>
          <p:cNvSpPr txBox="1"/>
          <p:nvPr/>
        </p:nvSpPr>
        <p:spPr>
          <a:xfrm>
            <a:off x="6473383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211B58E-02F0-AB47-B46D-7399DBFC67D5}"/>
              </a:ext>
            </a:extLst>
          </p:cNvPr>
          <p:cNvGrpSpPr/>
          <p:nvPr/>
        </p:nvGrpSpPr>
        <p:grpSpPr>
          <a:xfrm>
            <a:off x="5759090" y="3413275"/>
            <a:ext cx="3265071" cy="248946"/>
            <a:chOff x="5999981" y="1806339"/>
            <a:chExt cx="3265071" cy="248946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D7C1124-BAEE-604E-A9EB-D093439558D8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builder_nist_clock_interface10_bank_bus_dat_r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EBDBC2-0CBE-C44D-ACBA-8F3C311B926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89" name="삼각형 88">
              <a:extLst>
                <a:ext uri="{FF2B5EF4-FFF2-40B4-BE49-F238E27FC236}">
                  <a16:creationId xmlns:a16="http://schemas.microsoft.com/office/drawing/2014/main" id="{338DDE38-60B4-4044-8CA7-A7BC79803F54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09DA2710-7C59-174D-B4CD-75A5DF540948}"/>
                </a:ext>
              </a:extLst>
            </p:cNvPr>
            <p:cNvCxnSpPr>
              <a:cxnSpLocks/>
              <a:stCxn id="88" idx="1"/>
              <a:endCxn id="8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06DF5C2-16ED-3B45-89F6-DAB584B468A7}"/>
              </a:ext>
            </a:extLst>
          </p:cNvPr>
          <p:cNvGrpSpPr/>
          <p:nvPr/>
        </p:nvGrpSpPr>
        <p:grpSpPr>
          <a:xfrm>
            <a:off x="5759090" y="3632264"/>
            <a:ext cx="3265071" cy="248946"/>
            <a:chOff x="5999981" y="1806339"/>
            <a:chExt cx="3265071" cy="248946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C2595A9-120F-DC4A-A9AD-43BEF0641580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builder_nist_clock_interface11_bank_bus_dat_r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3CAE97-530C-8C41-82E7-A0CC37F5C2A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4" name="삼각형 93">
              <a:extLst>
                <a:ext uri="{FF2B5EF4-FFF2-40B4-BE49-F238E27FC236}">
                  <a16:creationId xmlns:a16="http://schemas.microsoft.com/office/drawing/2014/main" id="{51F54C98-9802-8449-B85F-6C45113EB1B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D30E4CF-6853-E449-9288-656201CC14A8}"/>
                </a:ext>
              </a:extLst>
            </p:cNvPr>
            <p:cNvCxnSpPr>
              <a:cxnSpLocks/>
              <a:stCxn id="93" idx="1"/>
              <a:endCxn id="9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3102B9-B081-F841-8124-D0F592501EBA}"/>
              </a:ext>
            </a:extLst>
          </p:cNvPr>
          <p:cNvGrpSpPr/>
          <p:nvPr/>
        </p:nvGrpSpPr>
        <p:grpSpPr>
          <a:xfrm>
            <a:off x="5759090" y="3857299"/>
            <a:ext cx="3265071" cy="248946"/>
            <a:chOff x="5999981" y="1806339"/>
            <a:chExt cx="3265071" cy="24894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39D293-9972-F24F-9E43-101A355CEE1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builder_nist_clock_interface12_bank_bus_dat_r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6C85166-CE3B-0D4D-A42B-168FFCD27CC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9" name="삼각형 98">
              <a:extLst>
                <a:ext uri="{FF2B5EF4-FFF2-40B4-BE49-F238E27FC236}">
                  <a16:creationId xmlns:a16="http://schemas.microsoft.com/office/drawing/2014/main" id="{BC026ACE-1E46-5642-9F41-7E49147A993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284F20DE-24D2-9A4C-9266-60868F3809AB}"/>
                </a:ext>
              </a:extLst>
            </p:cNvPr>
            <p:cNvCxnSpPr>
              <a:cxnSpLocks/>
              <a:stCxn id="98" idx="1"/>
              <a:endCxn id="9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B8FE31C-6515-B041-82D8-957E725C3937}"/>
              </a:ext>
            </a:extLst>
          </p:cNvPr>
          <p:cNvGrpSpPr/>
          <p:nvPr/>
        </p:nvGrpSpPr>
        <p:grpSpPr>
          <a:xfrm>
            <a:off x="5759090" y="4078563"/>
            <a:ext cx="3265071" cy="248946"/>
            <a:chOff x="5999981" y="1806339"/>
            <a:chExt cx="3265071" cy="24894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8D91EDF-93FA-ED4E-8725-5C77DB3A0B0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builder_nist_clock_interface13_bank_bus_dat_r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656CCD-B84E-154F-9879-E23D41309FD5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4352F69B-4287-124E-A0F5-1532B23A55B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28AC745C-B6C5-6A41-B179-2610339000D9}"/>
                </a:ext>
              </a:extLst>
            </p:cNvPr>
            <p:cNvCxnSpPr>
              <a:cxnSpLocks/>
              <a:stCxn id="103" idx="1"/>
              <a:endCxn id="10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147C953-B794-BB4C-AD99-092C443D8C84}"/>
              </a:ext>
            </a:extLst>
          </p:cNvPr>
          <p:cNvGrpSpPr/>
          <p:nvPr/>
        </p:nvGrpSpPr>
        <p:grpSpPr>
          <a:xfrm>
            <a:off x="5759090" y="4299309"/>
            <a:ext cx="3265071" cy="248946"/>
            <a:chOff x="5999981" y="1806339"/>
            <a:chExt cx="3265071" cy="24894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6023BCF-7A00-8A46-A2BC-1E1FE9D437D7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builder_nist_clock_interface14_bank_bus_dat_r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C5BA21-9895-0147-90D3-9979996159C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9" name="삼각형 108">
              <a:extLst>
                <a:ext uri="{FF2B5EF4-FFF2-40B4-BE49-F238E27FC236}">
                  <a16:creationId xmlns:a16="http://schemas.microsoft.com/office/drawing/2014/main" id="{72425EC6-42AC-2A48-87DF-667670D70BC8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5BCD6195-09EC-774D-B0D7-54F7CEE24AF1}"/>
                </a:ext>
              </a:extLst>
            </p:cNvPr>
            <p:cNvCxnSpPr>
              <a:cxnSpLocks/>
              <a:stCxn id="108" idx="1"/>
              <a:endCxn id="10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C815209-F4D7-FA4D-94C5-186C7FD34163}"/>
              </a:ext>
            </a:extLst>
          </p:cNvPr>
          <p:cNvGrpSpPr/>
          <p:nvPr/>
        </p:nvGrpSpPr>
        <p:grpSpPr>
          <a:xfrm>
            <a:off x="5759090" y="4518298"/>
            <a:ext cx="3265071" cy="248946"/>
            <a:chOff x="5999981" y="1806339"/>
            <a:chExt cx="3265071" cy="24894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ABE812-B5D8-CB48-95CF-1A5A35A3851E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builder_nist_clock_interface15_bank_bus_dat_r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140170-CFAC-2B40-8641-29773D095BF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46B959C0-F432-FA42-A0F5-274FB5654627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057CCEBA-A48E-2C4C-A0B1-0B2B3CFC4248}"/>
                </a:ext>
              </a:extLst>
            </p:cNvPr>
            <p:cNvCxnSpPr>
              <a:cxnSpLocks/>
              <a:stCxn id="113" idx="1"/>
              <a:endCxn id="11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25429B5-988B-9C4A-B604-AA817E7909E3}"/>
              </a:ext>
            </a:extLst>
          </p:cNvPr>
          <p:cNvGrpSpPr/>
          <p:nvPr/>
        </p:nvGrpSpPr>
        <p:grpSpPr>
          <a:xfrm>
            <a:off x="5759090" y="4743333"/>
            <a:ext cx="3265071" cy="248946"/>
            <a:chOff x="5999981" y="1806339"/>
            <a:chExt cx="3265071" cy="24894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26DEAAC-D530-114B-B31A-48F467C2EBE1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builder_nist_clock_interface16_bank_bus_dat_r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12445EB-F216-7B4A-BF5B-578ADCA72E7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9" name="삼각형 118">
              <a:extLst>
                <a:ext uri="{FF2B5EF4-FFF2-40B4-BE49-F238E27FC236}">
                  <a16:creationId xmlns:a16="http://schemas.microsoft.com/office/drawing/2014/main" id="{4DA722DB-35C6-B94B-A560-F2C7C68359B9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4877FB50-7219-5049-83CC-597D0CA71E95}"/>
                </a:ext>
              </a:extLst>
            </p:cNvPr>
            <p:cNvCxnSpPr>
              <a:cxnSpLocks/>
              <a:stCxn id="118" idx="1"/>
              <a:endCxn id="11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05FFE85-7914-BC40-8886-CB8624786951}"/>
              </a:ext>
            </a:extLst>
          </p:cNvPr>
          <p:cNvGrpSpPr/>
          <p:nvPr/>
        </p:nvGrpSpPr>
        <p:grpSpPr>
          <a:xfrm>
            <a:off x="5759090" y="4969606"/>
            <a:ext cx="3265071" cy="248946"/>
            <a:chOff x="5999981" y="1806339"/>
            <a:chExt cx="3265071" cy="248946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225C84-ED02-D543-ABCD-A4D814D4CE1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builder_nist_clock_interface17_bank_bus_dat_r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15F5A8-6B15-0849-AC77-12CDAFAD35D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4" name="삼각형 123">
              <a:extLst>
                <a:ext uri="{FF2B5EF4-FFF2-40B4-BE49-F238E27FC236}">
                  <a16:creationId xmlns:a16="http://schemas.microsoft.com/office/drawing/2014/main" id="{002C320F-AB8F-3E45-9E00-043B3577FA3C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5" name="꺾인 연결선[E] 124">
              <a:extLst>
                <a:ext uri="{FF2B5EF4-FFF2-40B4-BE49-F238E27FC236}">
                  <a16:creationId xmlns:a16="http://schemas.microsoft.com/office/drawing/2014/main" id="{C1037E34-62F8-F644-A7F9-4AE732244C94}"/>
                </a:ext>
              </a:extLst>
            </p:cNvPr>
            <p:cNvCxnSpPr>
              <a:cxnSpLocks/>
              <a:stCxn id="123" idx="1"/>
              <a:endCxn id="12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4F2EEE-6992-DA47-835E-C0BF8A279C65}"/>
              </a:ext>
            </a:extLst>
          </p:cNvPr>
          <p:cNvGrpSpPr/>
          <p:nvPr/>
        </p:nvGrpSpPr>
        <p:grpSpPr>
          <a:xfrm>
            <a:off x="5759090" y="1195990"/>
            <a:ext cx="3265071" cy="248946"/>
            <a:chOff x="5999981" y="1806339"/>
            <a:chExt cx="3265071" cy="248946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C8ABA-E8AA-FF49-AF20-E1698541D05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builder_nist_clock_interface0_bank_bus_dat_r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B44A0B3-4CC7-8242-B5F1-80551CAB438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9" name="삼각형 128">
              <a:extLst>
                <a:ext uri="{FF2B5EF4-FFF2-40B4-BE49-F238E27FC236}">
                  <a16:creationId xmlns:a16="http://schemas.microsoft.com/office/drawing/2014/main" id="{C12EEC51-70F5-424F-86C9-9CC4FCB5631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7C7ED398-E49E-8745-9F91-AD59639111C7}"/>
                </a:ext>
              </a:extLst>
            </p:cNvPr>
            <p:cNvCxnSpPr>
              <a:cxnSpLocks/>
              <a:stCxn id="128" idx="1"/>
              <a:endCxn id="12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A5C4AE0-0692-2545-82D8-20F276D2246E}"/>
              </a:ext>
            </a:extLst>
          </p:cNvPr>
          <p:cNvGrpSpPr/>
          <p:nvPr/>
        </p:nvGrpSpPr>
        <p:grpSpPr>
          <a:xfrm>
            <a:off x="5759090" y="1416736"/>
            <a:ext cx="3265071" cy="248946"/>
            <a:chOff x="5999981" y="1806339"/>
            <a:chExt cx="3265071" cy="24894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4DC8FAA-3A4F-864A-97EC-F81E3266A74C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builder_nist_clock_interface1_bank_bus_dat_r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7A85C3-5FEB-0648-8440-BFDD49E7B1E8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5C37603B-F5FD-F34F-82E4-23961743B186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DBC3BA21-B703-1840-B16F-FCAE0DD6FACF}"/>
                </a:ext>
              </a:extLst>
            </p:cNvPr>
            <p:cNvCxnSpPr>
              <a:cxnSpLocks/>
              <a:stCxn id="133" idx="1"/>
              <a:endCxn id="13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092ACA0-5D72-A84A-89AE-21C687479753}"/>
              </a:ext>
            </a:extLst>
          </p:cNvPr>
          <p:cNvGrpSpPr/>
          <p:nvPr/>
        </p:nvGrpSpPr>
        <p:grpSpPr>
          <a:xfrm>
            <a:off x="5759090" y="1635725"/>
            <a:ext cx="3265071" cy="248946"/>
            <a:chOff x="5999981" y="1806339"/>
            <a:chExt cx="3265071" cy="24894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FFCBCD6-0005-2944-9F09-C6AC75E5657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builder_nist_clock_interface2_bank_bus_dat_r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0B3103-729B-8A4F-AE18-55B520ABBFF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9" name="삼각형 138">
              <a:extLst>
                <a:ext uri="{FF2B5EF4-FFF2-40B4-BE49-F238E27FC236}">
                  <a16:creationId xmlns:a16="http://schemas.microsoft.com/office/drawing/2014/main" id="{0C8D3FBA-B2C5-5540-BFFB-D18AEE62F4D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꺾인 연결선[E] 139">
              <a:extLst>
                <a:ext uri="{FF2B5EF4-FFF2-40B4-BE49-F238E27FC236}">
                  <a16:creationId xmlns:a16="http://schemas.microsoft.com/office/drawing/2014/main" id="{8AD94401-20DE-344F-9A29-1B089AB206AA}"/>
                </a:ext>
              </a:extLst>
            </p:cNvPr>
            <p:cNvCxnSpPr>
              <a:cxnSpLocks/>
              <a:stCxn id="138" idx="1"/>
              <a:endCxn id="13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2399B7A-7D3C-2342-842C-B5F8C42E6A8D}"/>
              </a:ext>
            </a:extLst>
          </p:cNvPr>
          <p:cNvGrpSpPr/>
          <p:nvPr/>
        </p:nvGrpSpPr>
        <p:grpSpPr>
          <a:xfrm>
            <a:off x="5759090" y="1860760"/>
            <a:ext cx="3265071" cy="248946"/>
            <a:chOff x="5999981" y="1806339"/>
            <a:chExt cx="3265071" cy="24894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A057BF1-DE65-FD41-9108-2A05F71C76C5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builder_nist_clock_interface3_bank_bus_dat_r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E49579-8952-FB45-A345-EA2BC26724C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4" name="삼각형 143">
              <a:extLst>
                <a:ext uri="{FF2B5EF4-FFF2-40B4-BE49-F238E27FC236}">
                  <a16:creationId xmlns:a16="http://schemas.microsoft.com/office/drawing/2014/main" id="{2861EF59-DF3A-2140-9712-8E195ED07883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꺾인 연결선[E] 144">
              <a:extLst>
                <a:ext uri="{FF2B5EF4-FFF2-40B4-BE49-F238E27FC236}">
                  <a16:creationId xmlns:a16="http://schemas.microsoft.com/office/drawing/2014/main" id="{018CA424-A00E-C544-9679-24D5453F9931}"/>
                </a:ext>
              </a:extLst>
            </p:cNvPr>
            <p:cNvCxnSpPr>
              <a:cxnSpLocks/>
              <a:stCxn id="143" idx="1"/>
              <a:endCxn id="14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3244F8A-02C1-9947-BB96-490479714B02}"/>
              </a:ext>
            </a:extLst>
          </p:cNvPr>
          <p:cNvGrpSpPr/>
          <p:nvPr/>
        </p:nvGrpSpPr>
        <p:grpSpPr>
          <a:xfrm>
            <a:off x="5759090" y="2082024"/>
            <a:ext cx="3265071" cy="248946"/>
            <a:chOff x="5999981" y="1806339"/>
            <a:chExt cx="3265071" cy="24894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1FA6667-17BA-6E4B-B15D-8054660E8CC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builder_nist_clock_interface4_bank_bus_dat_r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13BB445-ACF6-BC4A-A45D-233CFDBF57E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BC008B06-E079-F842-B1D8-AA516330855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4AAB4598-6C68-5143-82F4-8C440E1CA55C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B416DC4-107F-774C-A81B-CDFBCBBE6C1B}"/>
              </a:ext>
            </a:extLst>
          </p:cNvPr>
          <p:cNvGrpSpPr/>
          <p:nvPr/>
        </p:nvGrpSpPr>
        <p:grpSpPr>
          <a:xfrm>
            <a:off x="5759090" y="2302770"/>
            <a:ext cx="3265071" cy="248946"/>
            <a:chOff x="5999981" y="1806339"/>
            <a:chExt cx="3265071" cy="248946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B72A354-3FBC-F04C-A09E-878B0A44209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builder_nist_clock_interface5_bank_bus_dat_r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EB2EE42-0017-6045-B0EF-9CED0B73528D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4" name="삼각형 153">
              <a:extLst>
                <a:ext uri="{FF2B5EF4-FFF2-40B4-BE49-F238E27FC236}">
                  <a16:creationId xmlns:a16="http://schemas.microsoft.com/office/drawing/2014/main" id="{E9C7BB48-7100-4F40-8A3B-865265F36A9B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02799248-17DD-7A47-8DF9-8C7B3B00A0E4}"/>
                </a:ext>
              </a:extLst>
            </p:cNvPr>
            <p:cNvCxnSpPr>
              <a:cxnSpLocks/>
              <a:stCxn id="153" idx="1"/>
              <a:endCxn id="15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E329545-CD56-B34E-B3BA-60692DC67E70}"/>
              </a:ext>
            </a:extLst>
          </p:cNvPr>
          <p:cNvGrpSpPr/>
          <p:nvPr/>
        </p:nvGrpSpPr>
        <p:grpSpPr>
          <a:xfrm>
            <a:off x="5759090" y="2521759"/>
            <a:ext cx="3265071" cy="248946"/>
            <a:chOff x="5999981" y="1806339"/>
            <a:chExt cx="3265071" cy="248946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623FEA5-EA54-3747-841B-FD2A568590C3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builder_nist_clock_interface6_bank_bus_dat_r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6E66394-2C2D-0F40-82A2-F74EBD18F9AF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9" name="삼각형 158">
              <a:extLst>
                <a:ext uri="{FF2B5EF4-FFF2-40B4-BE49-F238E27FC236}">
                  <a16:creationId xmlns:a16="http://schemas.microsoft.com/office/drawing/2014/main" id="{CB7AF9A6-2446-7F41-A423-6FC6197BB03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7E138556-8F46-BD4F-B250-D29413ADC9B9}"/>
                </a:ext>
              </a:extLst>
            </p:cNvPr>
            <p:cNvCxnSpPr>
              <a:cxnSpLocks/>
              <a:stCxn id="158" idx="1"/>
              <a:endCxn id="15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AAC951E-FFB7-F844-9EDB-CB7CCE19699D}"/>
              </a:ext>
            </a:extLst>
          </p:cNvPr>
          <p:cNvGrpSpPr/>
          <p:nvPr/>
        </p:nvGrpSpPr>
        <p:grpSpPr>
          <a:xfrm>
            <a:off x="5759090" y="2746794"/>
            <a:ext cx="3265071" cy="248946"/>
            <a:chOff x="5999981" y="1806339"/>
            <a:chExt cx="3265071" cy="24894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1152D1D-F372-D94D-AC61-B0ADDFF4772F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builder_nist_clock_interface7_bank_bus_dat_r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1FBEAE2-4FC9-934B-B7E4-351C3A39E7B9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82A57F62-5635-7D45-B4B4-D3F5A95ABF1E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2EF85F03-EB4C-AB47-9D45-F996AAAC6031}"/>
                </a:ext>
              </a:extLst>
            </p:cNvPr>
            <p:cNvCxnSpPr>
              <a:cxnSpLocks/>
              <a:stCxn id="163" idx="1"/>
              <a:endCxn id="1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8200118-F3BD-A748-9E01-D49DE78BE2E7}"/>
              </a:ext>
            </a:extLst>
          </p:cNvPr>
          <p:cNvGrpSpPr/>
          <p:nvPr/>
        </p:nvGrpSpPr>
        <p:grpSpPr>
          <a:xfrm>
            <a:off x="5759090" y="2973067"/>
            <a:ext cx="3265071" cy="248946"/>
            <a:chOff x="5999981" y="1806339"/>
            <a:chExt cx="3265071" cy="248946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DF8EBEB-C67F-194B-B19C-C970FE9DA36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builder_nist_clock_interface8_bank_bus_dat_r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418617F-BAAB-8846-BBA0-ED55DC62C23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02F94532-0582-CE48-A7DF-881C4A653A0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01480375-2EC4-1640-AF49-F0AE66278686}"/>
                </a:ext>
              </a:extLst>
            </p:cNvPr>
            <p:cNvCxnSpPr>
              <a:cxnSpLocks/>
              <a:stCxn id="168" idx="1"/>
              <a:endCxn id="16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F313F3F-4856-7141-A311-68117DAEB117}"/>
              </a:ext>
            </a:extLst>
          </p:cNvPr>
          <p:cNvGrpSpPr/>
          <p:nvPr/>
        </p:nvGrpSpPr>
        <p:grpSpPr>
          <a:xfrm rot="10800000">
            <a:off x="9692172" y="3234578"/>
            <a:ext cx="536009" cy="339976"/>
            <a:chOff x="3570898" y="3755771"/>
            <a:chExt cx="536009" cy="339976"/>
          </a:xfrm>
        </p:grpSpPr>
        <p:sp>
          <p:nvSpPr>
            <p:cNvPr id="172" name="달 171">
              <a:extLst>
                <a:ext uri="{FF2B5EF4-FFF2-40B4-BE49-F238E27FC236}">
                  <a16:creationId xmlns:a16="http://schemas.microsoft.com/office/drawing/2014/main" id="{C3D2B41D-B87E-5747-A3D1-D5AE000DB51A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BA9274D4-4A6F-BF44-9754-2B40AE256FB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9421B93-4C07-EF4E-B52E-493164306F7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8080B89-11F2-1142-A174-BB48B9608D6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D1363E5-7626-574A-9920-962D37A5971E}"/>
              </a:ext>
            </a:extLst>
          </p:cNvPr>
          <p:cNvGrpSpPr/>
          <p:nvPr/>
        </p:nvGrpSpPr>
        <p:grpSpPr>
          <a:xfrm>
            <a:off x="10360185" y="3016054"/>
            <a:ext cx="1834176" cy="543287"/>
            <a:chOff x="6780805" y="1586449"/>
            <a:chExt cx="1834176" cy="54328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F137473-312D-7F45-9AE9-C1763E79F8C8}"/>
                </a:ext>
              </a:extLst>
            </p:cNvPr>
            <p:cNvSpPr/>
            <p:nvPr/>
          </p:nvSpPr>
          <p:spPr>
            <a:xfrm>
              <a:off x="6780805" y="1822922"/>
              <a:ext cx="1713552" cy="3068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endParaRPr lang="en-US" altLang="ko-Kore-KR" sz="9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21B83A7-6342-6F49-B60E-4C83BCA8149D}"/>
                </a:ext>
              </a:extLst>
            </p:cNvPr>
            <p:cNvSpPr txBox="1"/>
            <p:nvPr/>
          </p:nvSpPr>
          <p:spPr>
            <a:xfrm>
              <a:off x="8021033" y="1586449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79" name="삼각형 178">
              <a:extLst>
                <a:ext uri="{FF2B5EF4-FFF2-40B4-BE49-F238E27FC236}">
                  <a16:creationId xmlns:a16="http://schemas.microsoft.com/office/drawing/2014/main" id="{97C80238-7950-8B48-A0EB-8402002F0E6F}"/>
                </a:ext>
              </a:extLst>
            </p:cNvPr>
            <p:cNvSpPr/>
            <p:nvPr/>
          </p:nvSpPr>
          <p:spPr>
            <a:xfrm rot="10800000">
              <a:off x="7893806" y="18245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3879E2B7-0FEA-DF45-BCB4-D7706DEC798A}"/>
                </a:ext>
              </a:extLst>
            </p:cNvPr>
            <p:cNvCxnSpPr>
              <a:cxnSpLocks/>
              <a:stCxn id="178" idx="1"/>
              <a:endCxn id="179" idx="3"/>
            </p:cNvCxnSpPr>
            <p:nvPr/>
          </p:nvCxnSpPr>
          <p:spPr>
            <a:xfrm rot="10800000" flipV="1">
              <a:off x="7917417" y="1709559"/>
              <a:ext cx="103616" cy="1149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FA03D77-3A10-914E-A5E2-4AD2ACFF108E}"/>
              </a:ext>
            </a:extLst>
          </p:cNvPr>
          <p:cNvCxnSpPr>
            <a:cxnSpLocks/>
            <a:stCxn id="172" idx="1"/>
            <a:endCxn id="177" idx="1"/>
          </p:cNvCxnSpPr>
          <p:nvPr/>
        </p:nvCxnSpPr>
        <p:spPr>
          <a:xfrm>
            <a:off x="10228181" y="3404566"/>
            <a:ext cx="132004" cy="1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EEECA73E-F53E-DF46-A192-EBA53A6193CC}"/>
              </a:ext>
            </a:extLst>
          </p:cNvPr>
          <p:cNvCxnSpPr>
            <a:stCxn id="127" idx="3"/>
            <a:endCxn id="175" idx="2"/>
          </p:cNvCxnSpPr>
          <p:nvPr/>
        </p:nvCxnSpPr>
        <p:spPr>
          <a:xfrm>
            <a:off x="8198892" y="1365980"/>
            <a:ext cx="1614003" cy="2031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326D1567-D748-D143-821A-E7D54E8D2F4B}"/>
              </a:ext>
            </a:extLst>
          </p:cNvPr>
          <p:cNvCxnSpPr>
            <a:stCxn id="134" idx="2"/>
            <a:endCxn id="175" idx="2"/>
          </p:cNvCxnSpPr>
          <p:nvPr/>
        </p:nvCxnSpPr>
        <p:spPr>
          <a:xfrm>
            <a:off x="8196923" y="1562802"/>
            <a:ext cx="1615972" cy="1834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F9B8C173-F59A-9C43-B182-BB09A46C4F24}"/>
              </a:ext>
            </a:extLst>
          </p:cNvPr>
          <p:cNvCxnSpPr>
            <a:cxnSpLocks/>
            <a:stCxn id="137" idx="3"/>
            <a:endCxn id="175" idx="2"/>
          </p:cNvCxnSpPr>
          <p:nvPr/>
        </p:nvCxnSpPr>
        <p:spPr>
          <a:xfrm>
            <a:off x="8198892" y="1805715"/>
            <a:ext cx="1614003" cy="15914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6C7E36DC-0CAF-6D4E-93FE-930A7662F854}"/>
              </a:ext>
            </a:extLst>
          </p:cNvPr>
          <p:cNvCxnSpPr>
            <a:cxnSpLocks/>
            <a:stCxn id="142" idx="3"/>
            <a:endCxn id="175" idx="2"/>
          </p:cNvCxnSpPr>
          <p:nvPr/>
        </p:nvCxnSpPr>
        <p:spPr>
          <a:xfrm>
            <a:off x="8198892" y="2030750"/>
            <a:ext cx="1614003" cy="1366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8CA1C04B-5E84-5B4D-99F3-2316E4A890D7}"/>
              </a:ext>
            </a:extLst>
          </p:cNvPr>
          <p:cNvCxnSpPr>
            <a:cxnSpLocks/>
            <a:stCxn id="147" idx="3"/>
            <a:endCxn id="175" idx="2"/>
          </p:cNvCxnSpPr>
          <p:nvPr/>
        </p:nvCxnSpPr>
        <p:spPr>
          <a:xfrm>
            <a:off x="8198892" y="2252014"/>
            <a:ext cx="1614003" cy="1145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62237E-FB87-EC4D-BC4E-CD48BD2054B5}"/>
              </a:ext>
            </a:extLst>
          </p:cNvPr>
          <p:cNvCxnSpPr>
            <a:cxnSpLocks/>
            <a:stCxn id="152" idx="3"/>
            <a:endCxn id="175" idx="2"/>
          </p:cNvCxnSpPr>
          <p:nvPr/>
        </p:nvCxnSpPr>
        <p:spPr>
          <a:xfrm>
            <a:off x="8198892" y="2472760"/>
            <a:ext cx="1614003" cy="924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1BE6F6F2-4C1D-E34E-B303-341AE5B3EC79}"/>
              </a:ext>
            </a:extLst>
          </p:cNvPr>
          <p:cNvCxnSpPr>
            <a:cxnSpLocks/>
            <a:stCxn id="157" idx="3"/>
            <a:endCxn id="175" idx="2"/>
          </p:cNvCxnSpPr>
          <p:nvPr/>
        </p:nvCxnSpPr>
        <p:spPr>
          <a:xfrm>
            <a:off x="8198892" y="2691749"/>
            <a:ext cx="1614003" cy="705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15260C06-0DE9-6948-A235-870B63BF71C7}"/>
              </a:ext>
            </a:extLst>
          </p:cNvPr>
          <p:cNvCxnSpPr>
            <a:cxnSpLocks/>
            <a:stCxn id="162" idx="3"/>
            <a:endCxn id="175" idx="2"/>
          </p:cNvCxnSpPr>
          <p:nvPr/>
        </p:nvCxnSpPr>
        <p:spPr>
          <a:xfrm>
            <a:off x="8198892" y="2916784"/>
            <a:ext cx="1614003" cy="4804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1EF1CD88-88D2-AE4A-857C-274DC3B0C2C1}"/>
              </a:ext>
            </a:extLst>
          </p:cNvPr>
          <p:cNvCxnSpPr>
            <a:cxnSpLocks/>
            <a:stCxn id="167" idx="3"/>
            <a:endCxn id="175" idx="2"/>
          </p:cNvCxnSpPr>
          <p:nvPr/>
        </p:nvCxnSpPr>
        <p:spPr>
          <a:xfrm>
            <a:off x="8198892" y="3143057"/>
            <a:ext cx="1614003" cy="254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0C71A007-1736-5B46-865D-5999063E9400}"/>
              </a:ext>
            </a:extLst>
          </p:cNvPr>
          <p:cNvCxnSpPr>
            <a:cxnSpLocks/>
            <a:stCxn id="62" idx="3"/>
            <a:endCxn id="175" idx="2"/>
          </p:cNvCxnSpPr>
          <p:nvPr/>
        </p:nvCxnSpPr>
        <p:spPr>
          <a:xfrm>
            <a:off x="8198892" y="3362519"/>
            <a:ext cx="1614003" cy="34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ECCDA68E-0C0B-1249-8896-1D5098CE80C4}"/>
              </a:ext>
            </a:extLst>
          </p:cNvPr>
          <p:cNvCxnSpPr>
            <a:cxnSpLocks/>
            <a:stCxn id="87" idx="3"/>
            <a:endCxn id="175" idx="2"/>
          </p:cNvCxnSpPr>
          <p:nvPr/>
        </p:nvCxnSpPr>
        <p:spPr>
          <a:xfrm flipV="1">
            <a:off x="8198892" y="3397205"/>
            <a:ext cx="1614003" cy="1860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022E64F5-5047-BF4E-B5D9-6BD848C5F728}"/>
              </a:ext>
            </a:extLst>
          </p:cNvPr>
          <p:cNvCxnSpPr>
            <a:cxnSpLocks/>
            <a:stCxn id="92" idx="3"/>
            <a:endCxn id="175" idx="2"/>
          </p:cNvCxnSpPr>
          <p:nvPr/>
        </p:nvCxnSpPr>
        <p:spPr>
          <a:xfrm flipV="1">
            <a:off x="8198892" y="3397205"/>
            <a:ext cx="1614003" cy="405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A4C0088C-58A9-314A-BD73-3BC8A1AB2759}"/>
              </a:ext>
            </a:extLst>
          </p:cNvPr>
          <p:cNvCxnSpPr>
            <a:cxnSpLocks/>
            <a:stCxn id="97" idx="3"/>
            <a:endCxn id="175" idx="2"/>
          </p:cNvCxnSpPr>
          <p:nvPr/>
        </p:nvCxnSpPr>
        <p:spPr>
          <a:xfrm flipV="1">
            <a:off x="8198892" y="3397205"/>
            <a:ext cx="1614003" cy="630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E2D9C3CB-276F-7F4C-BBF0-4A78155561A4}"/>
              </a:ext>
            </a:extLst>
          </p:cNvPr>
          <p:cNvCxnSpPr>
            <a:cxnSpLocks/>
            <a:stCxn id="102" idx="3"/>
            <a:endCxn id="175" idx="2"/>
          </p:cNvCxnSpPr>
          <p:nvPr/>
        </p:nvCxnSpPr>
        <p:spPr>
          <a:xfrm flipV="1">
            <a:off x="8198892" y="3397205"/>
            <a:ext cx="1614003" cy="851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2FB752B9-EB6C-9842-BE22-B02CAE1ABB51}"/>
              </a:ext>
            </a:extLst>
          </p:cNvPr>
          <p:cNvCxnSpPr>
            <a:cxnSpLocks/>
            <a:stCxn id="107" idx="3"/>
            <a:endCxn id="175" idx="2"/>
          </p:cNvCxnSpPr>
          <p:nvPr/>
        </p:nvCxnSpPr>
        <p:spPr>
          <a:xfrm flipV="1">
            <a:off x="8198892" y="3397205"/>
            <a:ext cx="1614003" cy="10720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A4BE5687-96D6-8C4A-8E49-46C6C86955F9}"/>
              </a:ext>
            </a:extLst>
          </p:cNvPr>
          <p:cNvCxnSpPr>
            <a:cxnSpLocks/>
            <a:stCxn id="112" idx="3"/>
            <a:endCxn id="175" idx="2"/>
          </p:cNvCxnSpPr>
          <p:nvPr/>
        </p:nvCxnSpPr>
        <p:spPr>
          <a:xfrm flipV="1">
            <a:off x="8198892" y="3397205"/>
            <a:ext cx="1614003" cy="1291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FFF13DD-CE86-4642-A337-60DC23DA20FA}"/>
              </a:ext>
            </a:extLst>
          </p:cNvPr>
          <p:cNvCxnSpPr>
            <a:cxnSpLocks/>
            <a:stCxn id="117" idx="3"/>
            <a:endCxn id="175" idx="2"/>
          </p:cNvCxnSpPr>
          <p:nvPr/>
        </p:nvCxnSpPr>
        <p:spPr>
          <a:xfrm flipV="1">
            <a:off x="8198892" y="3397205"/>
            <a:ext cx="1614003" cy="1516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꺾인 연결선[E] 237">
            <a:extLst>
              <a:ext uri="{FF2B5EF4-FFF2-40B4-BE49-F238E27FC236}">
                <a16:creationId xmlns:a16="http://schemas.microsoft.com/office/drawing/2014/main" id="{1265E0B5-3B27-D04E-84F2-9DD8B0C92498}"/>
              </a:ext>
            </a:extLst>
          </p:cNvPr>
          <p:cNvCxnSpPr>
            <a:cxnSpLocks/>
            <a:stCxn id="122" idx="3"/>
            <a:endCxn id="175" idx="2"/>
          </p:cNvCxnSpPr>
          <p:nvPr/>
        </p:nvCxnSpPr>
        <p:spPr>
          <a:xfrm flipV="1">
            <a:off x="8198892" y="3397205"/>
            <a:ext cx="1614003" cy="1742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BE5DAAA4-6AE4-8F4D-A097-674739A306D6}"/>
              </a:ext>
            </a:extLst>
          </p:cNvPr>
          <p:cNvCxnSpPr>
            <a:stCxn id="62" idx="2"/>
            <a:endCxn id="10" idx="4"/>
          </p:cNvCxnSpPr>
          <p:nvPr/>
        </p:nvCxnSpPr>
        <p:spPr>
          <a:xfrm rot="5400000" flipH="1">
            <a:off x="5920996" y="2383480"/>
            <a:ext cx="231214" cy="1884777"/>
          </a:xfrm>
          <a:prstGeom prst="bentConnector4">
            <a:avLst>
              <a:gd name="adj1" fmla="val -11814"/>
              <a:gd name="adj2" fmla="val 112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DACD60DA-1074-C14D-B792-4DEC9DCDB798}"/>
              </a:ext>
            </a:extLst>
          </p:cNvPr>
          <p:cNvCxnSpPr>
            <a:stCxn id="11" idx="0"/>
            <a:endCxn id="62" idx="1"/>
          </p:cNvCxnSpPr>
          <p:nvPr/>
        </p:nvCxnSpPr>
        <p:spPr>
          <a:xfrm>
            <a:off x="5421054" y="3080710"/>
            <a:ext cx="338036" cy="281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455BE41C-484A-B145-92C9-2E201353A53F}"/>
              </a:ext>
            </a:extLst>
          </p:cNvPr>
          <p:cNvCxnSpPr>
            <a:cxnSpLocks/>
            <a:stCxn id="28" idx="0"/>
            <a:endCxn id="8" idx="4"/>
          </p:cNvCxnSpPr>
          <p:nvPr/>
        </p:nvCxnSpPr>
        <p:spPr>
          <a:xfrm flipV="1">
            <a:off x="3923071" y="2944846"/>
            <a:ext cx="1166847" cy="283182"/>
          </a:xfrm>
          <a:prstGeom prst="bentConnector5">
            <a:avLst>
              <a:gd name="adj1" fmla="val 19591"/>
              <a:gd name="adj2" fmla="val 99620"/>
              <a:gd name="adj3" fmla="val 8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72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E12DD-513F-AA49-974A-CCFAF025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DADF-BE7A-2549-9EB5-AE505F9E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9D24-D9D5-C44C-8849-C8A5FCDA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95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66C80-0058-C049-8794-AADC0C6CA88D}"/>
              </a:ext>
            </a:extLst>
          </p:cNvPr>
          <p:cNvSpPr txBox="1"/>
          <p:nvPr/>
        </p:nvSpPr>
        <p:spPr>
          <a:xfrm>
            <a:off x="219638" y="5797335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7D813D-320F-1A4E-8EC5-421EBEF1888B}"/>
              </a:ext>
            </a:extLst>
          </p:cNvPr>
          <p:cNvGrpSpPr/>
          <p:nvPr/>
        </p:nvGrpSpPr>
        <p:grpSpPr>
          <a:xfrm rot="10800000">
            <a:off x="2886430" y="4353580"/>
            <a:ext cx="451312" cy="291600"/>
            <a:chOff x="4747737" y="4069123"/>
            <a:chExt cx="451312" cy="2903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3575E82-6F65-B740-9EDB-44F68D46C22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51312" cy="290333"/>
              <a:chOff x="5832990" y="4971788"/>
              <a:chExt cx="451312" cy="290333"/>
            </a:xfrm>
          </p:grpSpPr>
          <p:sp>
            <p:nvSpPr>
              <p:cNvPr id="11" name="지연 10">
                <a:extLst>
                  <a:ext uri="{FF2B5EF4-FFF2-40B4-BE49-F238E27FC236}">
                    <a16:creationId xmlns:a16="http://schemas.microsoft.com/office/drawing/2014/main" id="{48103650-02A1-604D-B4B7-B8D683ED459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4D99D0-03A8-D149-9ED0-7C35FCC7E650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60CF5F1-5A78-1E4F-8460-CCA4D4FA0B88}"/>
                  </a:ext>
                </a:extLst>
              </p:cNvPr>
              <p:cNvSpPr/>
              <p:nvPr/>
            </p:nvSpPr>
            <p:spPr>
              <a:xfrm>
                <a:off x="583299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9BDEEA7-B4A8-5E43-84BF-3398CAF63BE9}"/>
                </a:ext>
              </a:extLst>
            </p:cNvPr>
            <p:cNvSpPr/>
            <p:nvPr/>
          </p:nvSpPr>
          <p:spPr>
            <a:xfrm rot="10800000">
              <a:off x="51321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8A1B9D-6130-E842-92F9-D13282C1C623}"/>
              </a:ext>
            </a:extLst>
          </p:cNvPr>
          <p:cNvGrpSpPr/>
          <p:nvPr/>
        </p:nvGrpSpPr>
        <p:grpSpPr>
          <a:xfrm rot="10800000">
            <a:off x="2889836" y="4757440"/>
            <a:ext cx="447906" cy="291600"/>
            <a:chOff x="4747737" y="4069123"/>
            <a:chExt cx="447906" cy="2903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4B176F4-91D6-CD45-A070-1B5D5C35ED6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7906" cy="290333"/>
              <a:chOff x="5836396" y="4971788"/>
              <a:chExt cx="447906" cy="290333"/>
            </a:xfrm>
          </p:grpSpPr>
          <p:sp>
            <p:nvSpPr>
              <p:cNvPr id="17" name="지연 16">
                <a:extLst>
                  <a:ext uri="{FF2B5EF4-FFF2-40B4-BE49-F238E27FC236}">
                    <a16:creationId xmlns:a16="http://schemas.microsoft.com/office/drawing/2014/main" id="{40D7252C-46E2-314F-9A9A-FA57C7E23B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5AC76BC-AE76-514A-AAD5-4FDC05C1450F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4EFDF5-7719-6C43-B7A1-8B781565250C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F30407-2AB2-2249-ADE4-B5AA927EBED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5F4CEA-E11E-6F4D-A90B-A3E6740B0A9E}"/>
              </a:ext>
            </a:extLst>
          </p:cNvPr>
          <p:cNvGrpSpPr/>
          <p:nvPr/>
        </p:nvGrpSpPr>
        <p:grpSpPr>
          <a:xfrm rot="10800000">
            <a:off x="2890420" y="3960834"/>
            <a:ext cx="447322" cy="291600"/>
            <a:chOff x="4747737" y="4069123"/>
            <a:chExt cx="447322" cy="29033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310FC9-D78C-8A40-839C-4B58F096AD7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3" name="지연 22">
                <a:extLst>
                  <a:ext uri="{FF2B5EF4-FFF2-40B4-BE49-F238E27FC236}">
                    <a16:creationId xmlns:a16="http://schemas.microsoft.com/office/drawing/2014/main" id="{7D615620-81ED-994C-97C1-C47C6905866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5521AD1-5AAC-B548-B438-1FF6388756E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3E0D413-46C9-3F48-8895-4E86A851B4A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49A5826-CB6D-124C-8A1C-E7968B1DC280}"/>
                </a:ext>
              </a:extLst>
            </p:cNvPr>
            <p:cNvSpPr/>
            <p:nvPr/>
          </p:nvSpPr>
          <p:spPr>
            <a:xfrm rot="10800000">
              <a:off x="5132103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6A9DCF-6CB7-E147-ABE9-69E41F55DB84}"/>
              </a:ext>
            </a:extLst>
          </p:cNvPr>
          <p:cNvGrpSpPr/>
          <p:nvPr/>
        </p:nvGrpSpPr>
        <p:grpSpPr>
          <a:xfrm rot="10800000">
            <a:off x="2896370" y="3590083"/>
            <a:ext cx="441372" cy="291600"/>
            <a:chOff x="4747737" y="4069123"/>
            <a:chExt cx="441372" cy="2903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E16D-0D06-3746-A42E-607DBBACD37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372" cy="290333"/>
              <a:chOff x="5842930" y="4971788"/>
              <a:chExt cx="441372" cy="290333"/>
            </a:xfrm>
          </p:grpSpPr>
          <p:sp>
            <p:nvSpPr>
              <p:cNvPr id="29" name="지연 28">
                <a:extLst>
                  <a:ext uri="{FF2B5EF4-FFF2-40B4-BE49-F238E27FC236}">
                    <a16:creationId xmlns:a16="http://schemas.microsoft.com/office/drawing/2014/main" id="{EB47D2C9-3AD8-AA44-A8A0-F69043F9A20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27D1378-6330-1144-BFA5-04D991FDFCB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D04CB9C-851B-2043-9C67-634E8DE31221}"/>
                  </a:ext>
                </a:extLst>
              </p:cNvPr>
              <p:cNvSpPr/>
              <p:nvPr/>
            </p:nvSpPr>
            <p:spPr>
              <a:xfrm>
                <a:off x="584293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4262C6-D52D-9941-B924-D4DD4248D72C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B2849E-026E-4F44-83A4-33B3BAC20256}"/>
              </a:ext>
            </a:extLst>
          </p:cNvPr>
          <p:cNvGrpSpPr/>
          <p:nvPr/>
        </p:nvGrpSpPr>
        <p:grpSpPr>
          <a:xfrm rot="10800000">
            <a:off x="2894806" y="3199124"/>
            <a:ext cx="442936" cy="291600"/>
            <a:chOff x="4747737" y="4069123"/>
            <a:chExt cx="442936" cy="2903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B2ED34-1B0E-834D-A606-2B1901753FA3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6" cy="290333"/>
              <a:chOff x="5841366" y="4971788"/>
              <a:chExt cx="442936" cy="290333"/>
            </a:xfrm>
          </p:grpSpPr>
          <p:sp>
            <p:nvSpPr>
              <p:cNvPr id="35" name="지연 34">
                <a:extLst>
                  <a:ext uri="{FF2B5EF4-FFF2-40B4-BE49-F238E27FC236}">
                    <a16:creationId xmlns:a16="http://schemas.microsoft.com/office/drawing/2014/main" id="{200801D2-5FB8-5A42-B054-361C6C0F652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1A91B5C-4800-6F42-8133-1C7F87548127}"/>
                  </a:ext>
                </a:extLst>
              </p:cNvPr>
              <p:cNvSpPr/>
              <p:nvPr/>
            </p:nvSpPr>
            <p:spPr>
              <a:xfrm>
                <a:off x="584136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2D17844-D177-6E49-97C9-5D3F4C9141B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91CD98-697F-7B4B-A26F-3FFC2E82FDC5}"/>
                </a:ext>
              </a:extLst>
            </p:cNvPr>
            <p:cNvSpPr/>
            <p:nvPr/>
          </p:nvSpPr>
          <p:spPr>
            <a:xfrm rot="10800000">
              <a:off x="5127129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B13BDBE-596E-3D46-80B5-884CBBE2622F}"/>
              </a:ext>
            </a:extLst>
          </p:cNvPr>
          <p:cNvCxnSpPr>
            <a:stCxn id="7" idx="0"/>
            <a:endCxn id="36" idx="2"/>
          </p:cNvCxnSpPr>
          <p:nvPr/>
        </p:nvCxnSpPr>
        <p:spPr>
          <a:xfrm rot="5400000" flipH="1" flipV="1">
            <a:off x="776436" y="3678965"/>
            <a:ext cx="2363162" cy="1873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C7BD1A05-5519-6843-9DDF-8DF4331D52F3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5400000" flipH="1" flipV="1">
            <a:off x="732945" y="3634886"/>
            <a:ext cx="2450732" cy="1874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522B046F-3B5D-BC4E-85AC-DC733E532108}"/>
              </a:ext>
            </a:extLst>
          </p:cNvPr>
          <p:cNvCxnSpPr>
            <a:cxnSpLocks/>
            <a:stCxn id="7" idx="0"/>
            <a:endCxn id="37" idx="2"/>
          </p:cNvCxnSpPr>
          <p:nvPr/>
        </p:nvCxnSpPr>
        <p:spPr>
          <a:xfrm rot="5400000" flipH="1" flipV="1">
            <a:off x="721872" y="3553257"/>
            <a:ext cx="2543435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0435F3EC-F8E6-EF40-8F8F-2B395D6DBEAB}"/>
              </a:ext>
            </a:extLst>
          </p:cNvPr>
          <p:cNvCxnSpPr>
            <a:cxnSpLocks/>
            <a:stCxn id="7" idx="0"/>
            <a:endCxn id="31" idx="2"/>
          </p:cNvCxnSpPr>
          <p:nvPr/>
        </p:nvCxnSpPr>
        <p:spPr>
          <a:xfrm rot="5400000" flipH="1" flipV="1">
            <a:off x="882561" y="3783526"/>
            <a:ext cx="2152476" cy="1875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4685660-4F02-644B-B11C-288C2204BDDC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961307" y="3795804"/>
            <a:ext cx="2061452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DA0E8BA8-0E67-8B4C-BFC3-2FFFBB736C2C}"/>
              </a:ext>
            </a:extLst>
          </p:cNvPr>
          <p:cNvCxnSpPr>
            <a:cxnSpLocks/>
            <a:stCxn id="7" idx="0"/>
            <a:endCxn id="30" idx="2"/>
          </p:cNvCxnSpPr>
          <p:nvPr/>
        </p:nvCxnSpPr>
        <p:spPr>
          <a:xfrm rot="5400000" flipH="1" flipV="1">
            <a:off x="1006706" y="3839655"/>
            <a:ext cx="1972203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A91A16BA-A0A3-1D4C-B307-1E432FA4EDAB}"/>
              </a:ext>
            </a:extLst>
          </p:cNvPr>
          <p:cNvCxnSpPr>
            <a:cxnSpLocks/>
            <a:stCxn id="7" idx="0"/>
            <a:endCxn id="22" idx="2"/>
          </p:cNvCxnSpPr>
          <p:nvPr/>
        </p:nvCxnSpPr>
        <p:spPr>
          <a:xfrm rot="5400000" flipH="1" flipV="1">
            <a:off x="1111313" y="4018228"/>
            <a:ext cx="1689022" cy="1869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07C0AD4E-8289-9543-8125-2208429F4D49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rot="5400000" flipH="1" flipV="1">
            <a:off x="1192081" y="4025030"/>
            <a:ext cx="1601452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8F1A4CF6-32E9-9B46-AF13-1DE6D63027B8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1259340" y="4170245"/>
            <a:ext cx="1388979" cy="18652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D19CFA24-8CC9-EE46-BC51-2C5588657816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1307685" y="4214602"/>
            <a:ext cx="1296276" cy="1869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335DC823-E9E6-3042-BFD5-3C4F28A69830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1351179" y="4258678"/>
            <a:ext cx="120870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9A42E445-08E0-3147-8531-61AD392F4BF7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1544986" y="4379483"/>
            <a:ext cx="894095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4F365CF4-EE9A-F14F-B3B1-A0E9152D007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1553109" y="4460608"/>
            <a:ext cx="80484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8FBB46-7A67-794B-A59F-6FF493FA84AB}"/>
              </a:ext>
            </a:extLst>
          </p:cNvPr>
          <p:cNvGrpSpPr/>
          <p:nvPr/>
        </p:nvGrpSpPr>
        <p:grpSpPr>
          <a:xfrm rot="10800000">
            <a:off x="2962838" y="5151442"/>
            <a:ext cx="374904" cy="291600"/>
            <a:chOff x="4747737" y="4069123"/>
            <a:chExt cx="37490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18462A2-8499-F645-BE38-6000002CC68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32722492-64D9-2346-B56F-2F215F9DC27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4A8C4EDC-3D7F-7546-BD91-C1FE25296D9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005ED5B3-77BA-BF42-A949-3F1E40C9220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805328D-AA03-3441-A90D-BCE40088341B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516D2E8-DCAF-5A47-BCC5-2A790F95149F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rot="5400000" flipH="1" flipV="1">
            <a:off x="1698031" y="4529416"/>
            <a:ext cx="591117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33450152-7C12-D246-9574-103B402E674F}"/>
              </a:ext>
            </a:extLst>
          </p:cNvPr>
          <p:cNvCxnSpPr>
            <a:cxnSpLocks/>
            <a:stCxn id="7" idx="0"/>
            <a:endCxn id="101" idx="2"/>
          </p:cNvCxnSpPr>
          <p:nvPr/>
        </p:nvCxnSpPr>
        <p:spPr>
          <a:xfrm rot="5400000" flipH="1" flipV="1">
            <a:off x="1743891" y="4576258"/>
            <a:ext cx="498414" cy="1943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3F0D7DCA-0CE5-934F-B210-7702BDC98547}"/>
              </a:ext>
            </a:extLst>
          </p:cNvPr>
          <p:cNvCxnSpPr>
            <a:cxnSpLocks/>
            <a:stCxn id="7" idx="0"/>
            <a:endCxn id="103" idx="2"/>
          </p:cNvCxnSpPr>
          <p:nvPr/>
        </p:nvCxnSpPr>
        <p:spPr>
          <a:xfrm rot="5400000" flipH="1" flipV="1">
            <a:off x="1787385" y="4620334"/>
            <a:ext cx="410844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64E9376-5C2B-1D48-92E3-83F687E9A0AC}"/>
              </a:ext>
            </a:extLst>
          </p:cNvPr>
          <p:cNvGrpSpPr/>
          <p:nvPr/>
        </p:nvGrpSpPr>
        <p:grpSpPr>
          <a:xfrm>
            <a:off x="4533704" y="4500885"/>
            <a:ext cx="3614006" cy="273097"/>
            <a:chOff x="6780805" y="1806400"/>
            <a:chExt cx="2986782" cy="27309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FAC1F56-2990-E24A-AA55-504681B8E883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main_nist_clock_spiflash_bus_dat_r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41551E-0893-DE4D-815F-5D75C7D3052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8" name="삼각형 117">
              <a:extLst>
                <a:ext uri="{FF2B5EF4-FFF2-40B4-BE49-F238E27FC236}">
                  <a16:creationId xmlns:a16="http://schemas.microsoft.com/office/drawing/2014/main" id="{56815DCA-B0E8-3D46-A270-CD87AD0A1603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6E66623-B31D-424B-9982-DB26BCFDD180}"/>
                </a:ext>
              </a:extLst>
            </p:cNvPr>
            <p:cNvCxnSpPr>
              <a:cxnSpLocks/>
              <a:stCxn id="117" idx="1"/>
              <a:endCxn id="118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E9EB41-7A2C-9248-86A8-A2940354A352}"/>
              </a:ext>
            </a:extLst>
          </p:cNvPr>
          <p:cNvGrpSpPr/>
          <p:nvPr/>
        </p:nvGrpSpPr>
        <p:grpSpPr>
          <a:xfrm>
            <a:off x="4533704" y="4903887"/>
            <a:ext cx="3614006" cy="273097"/>
            <a:chOff x="6780805" y="1806400"/>
            <a:chExt cx="2986782" cy="27309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C1203C2-D06F-974E-8D83-0F49DE9D74B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00C5842-299D-134F-9161-900229E081F8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D1C6D847-1683-2243-B4F9-CEE1710706BA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569D3E4C-3E50-274C-80F4-923D4C7A934B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B4CF834-54C2-FC42-9FDB-DAFEB122719E}"/>
              </a:ext>
            </a:extLst>
          </p:cNvPr>
          <p:cNvGrpSpPr/>
          <p:nvPr/>
        </p:nvGrpSpPr>
        <p:grpSpPr>
          <a:xfrm>
            <a:off x="4533704" y="5293187"/>
            <a:ext cx="3614006" cy="273097"/>
            <a:chOff x="6780805" y="1806400"/>
            <a:chExt cx="2986782" cy="273097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5C93225-398E-AE42-8B99-B4A0C9212A7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main_mailbox_i1_dat_r [31:0]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C74059F-6754-D645-8128-ADA5AB0B0F69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1" name="삼각형 130">
              <a:extLst>
                <a:ext uri="{FF2B5EF4-FFF2-40B4-BE49-F238E27FC236}">
                  <a16:creationId xmlns:a16="http://schemas.microsoft.com/office/drawing/2014/main" id="{2D5FB39E-4167-7541-9DB7-01415227E09D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3D896FAB-910D-AC45-B513-3287B0B8FDDA}"/>
                </a:ext>
              </a:extLst>
            </p:cNvPr>
            <p:cNvCxnSpPr>
              <a:cxnSpLocks/>
              <a:stCxn id="130" idx="1"/>
              <a:endCxn id="13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54F6529-99FB-CA48-9E7E-8772EDCCE941}"/>
              </a:ext>
            </a:extLst>
          </p:cNvPr>
          <p:cNvGrpSpPr/>
          <p:nvPr/>
        </p:nvGrpSpPr>
        <p:grpSpPr>
          <a:xfrm>
            <a:off x="4533704" y="4107326"/>
            <a:ext cx="3614006" cy="273097"/>
            <a:chOff x="6780805" y="1806400"/>
            <a:chExt cx="2986782" cy="2730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81E9470-4065-B248-B882-80FEE98FE4AC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main_nist_clock_nist_clock_wb_sdram_dat_r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80F6A-F392-564F-A360-DF9F5605843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6" name="삼각형 135">
              <a:extLst>
                <a:ext uri="{FF2B5EF4-FFF2-40B4-BE49-F238E27FC236}">
                  <a16:creationId xmlns:a16="http://schemas.microsoft.com/office/drawing/2014/main" id="{641F83EA-ED5A-4A44-8499-96A0B994EC01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6EBE515C-C4B9-4E40-97AF-B0F133B2BB66}"/>
                </a:ext>
              </a:extLst>
            </p:cNvPr>
            <p:cNvCxnSpPr>
              <a:cxnSpLocks/>
              <a:stCxn id="135" idx="1"/>
              <a:endCxn id="13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D4ABD88C-B616-5B41-85B8-C349BD93EB0B}"/>
              </a:ext>
            </a:extLst>
          </p:cNvPr>
          <p:cNvGrpSpPr/>
          <p:nvPr/>
        </p:nvGrpSpPr>
        <p:grpSpPr>
          <a:xfrm>
            <a:off x="4533704" y="3738056"/>
            <a:ext cx="3614006" cy="273097"/>
            <a:chOff x="6780805" y="1806400"/>
            <a:chExt cx="2986782" cy="27309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40F8DB6-DEF1-DD4F-A8A9-7873A1918410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97E89FF-5BED-424A-BB04-C9A04AAF1D7D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EC52AA8D-D826-F54B-88B2-C3CA944BCABC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1F52F446-B920-1248-B701-3662CADA5414}"/>
                </a:ext>
              </a:extLst>
            </p:cNvPr>
            <p:cNvCxnSpPr>
              <a:cxnSpLocks/>
              <a:stCxn id="140" idx="1"/>
              <a:endCxn id="14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27C67A9-B37D-C04A-BDD9-6CB7022DCCEB}"/>
              </a:ext>
            </a:extLst>
          </p:cNvPr>
          <p:cNvGrpSpPr/>
          <p:nvPr/>
        </p:nvGrpSpPr>
        <p:grpSpPr>
          <a:xfrm>
            <a:off x="4533704" y="3354507"/>
            <a:ext cx="3614006" cy="273097"/>
            <a:chOff x="6780805" y="1806400"/>
            <a:chExt cx="2986782" cy="273097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26093E4-C73C-DF4B-9195-0984EFC285A4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main_nist_clock_nist_clock_sram_bus_dat_r</a:t>
              </a:r>
              <a:r>
                <a:rPr lang="en-US" altLang="ko-Kore-KR" sz="900" dirty="0"/>
                <a:t>[31:0]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20EC04-C2DF-9D4E-9B8F-4A8DB81AC86E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6" name="삼각형 145">
              <a:extLst>
                <a:ext uri="{FF2B5EF4-FFF2-40B4-BE49-F238E27FC236}">
                  <a16:creationId xmlns:a16="http://schemas.microsoft.com/office/drawing/2014/main" id="{04AE9B8D-6BB6-F74B-B38A-EB1A128887F6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7" name="꺾인 연결선[E] 146">
              <a:extLst>
                <a:ext uri="{FF2B5EF4-FFF2-40B4-BE49-F238E27FC236}">
                  <a16:creationId xmlns:a16="http://schemas.microsoft.com/office/drawing/2014/main" id="{E660C130-1DEA-314F-9CE8-C9B09CEDFDFF}"/>
                </a:ext>
              </a:extLst>
            </p:cNvPr>
            <p:cNvCxnSpPr>
              <a:cxnSpLocks/>
              <a:stCxn id="145" idx="1"/>
              <a:endCxn id="14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꺾인 연결선[E] 148">
            <a:extLst>
              <a:ext uri="{FF2B5EF4-FFF2-40B4-BE49-F238E27FC236}">
                <a16:creationId xmlns:a16="http://schemas.microsoft.com/office/drawing/2014/main" id="{4A5F9DA2-F9A2-7D43-821A-D58B97D04EF0}"/>
              </a:ext>
            </a:extLst>
          </p:cNvPr>
          <p:cNvCxnSpPr>
            <a:cxnSpLocks/>
            <a:stCxn id="218" idx="3"/>
            <a:endCxn id="191" idx="2"/>
          </p:cNvCxnSpPr>
          <p:nvPr/>
        </p:nvCxnSpPr>
        <p:spPr>
          <a:xfrm>
            <a:off x="4049327" y="3342892"/>
            <a:ext cx="4100164" cy="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09E1694-7293-CB48-BCA0-FDD0CCE23D12}"/>
              </a:ext>
            </a:extLst>
          </p:cNvPr>
          <p:cNvGrpSpPr/>
          <p:nvPr/>
        </p:nvGrpSpPr>
        <p:grpSpPr>
          <a:xfrm rot="10800000">
            <a:off x="8146379" y="5243534"/>
            <a:ext cx="374904" cy="291600"/>
            <a:chOff x="4747737" y="4069123"/>
            <a:chExt cx="374904" cy="290333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9444E62-266C-184D-8CDF-9BB6E5D8B53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3" name="지연 152">
                <a:extLst>
                  <a:ext uri="{FF2B5EF4-FFF2-40B4-BE49-F238E27FC236}">
                    <a16:creationId xmlns:a16="http://schemas.microsoft.com/office/drawing/2014/main" id="{28560AAA-9706-F645-86DD-9518FFF054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CBCDC04-801A-7644-AC0C-4DD5D4D3720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A41424F-EF15-004A-96A5-EFA0B98648D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E0E4F4-E07A-1B4A-8E05-F9B0A8A653B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4BBBA5-01EB-9241-8C84-32D1A9FEED37}"/>
              </a:ext>
            </a:extLst>
          </p:cNvPr>
          <p:cNvGrpSpPr/>
          <p:nvPr/>
        </p:nvGrpSpPr>
        <p:grpSpPr>
          <a:xfrm rot="10800000">
            <a:off x="8146379" y="4849532"/>
            <a:ext cx="374904" cy="291600"/>
            <a:chOff x="4747737" y="4069123"/>
            <a:chExt cx="374904" cy="29033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ECCBDA6-8B2B-DB42-8E34-13888E8F0B1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9" name="지연 158">
                <a:extLst>
                  <a:ext uri="{FF2B5EF4-FFF2-40B4-BE49-F238E27FC236}">
                    <a16:creationId xmlns:a16="http://schemas.microsoft.com/office/drawing/2014/main" id="{B3D61BBF-4395-1246-9070-2974F50A89D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B789EE7-DAD7-6B40-A123-4DB2887874D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636CB3B2-B3EE-4B40-B99D-435303BBB31F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C6BBF35-BE62-0E49-B38B-8EFAA4DE0539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06EBCCE-D29B-E04D-AEB9-60525EB1B1B6}"/>
              </a:ext>
            </a:extLst>
          </p:cNvPr>
          <p:cNvGrpSpPr/>
          <p:nvPr/>
        </p:nvGrpSpPr>
        <p:grpSpPr>
          <a:xfrm rot="10800000">
            <a:off x="8146379" y="4443837"/>
            <a:ext cx="374904" cy="291600"/>
            <a:chOff x="4747737" y="4069123"/>
            <a:chExt cx="374904" cy="29033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2FD66AD-3367-FD41-B7E5-4B26EDFCE31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1" name="지연 170">
                <a:extLst>
                  <a:ext uri="{FF2B5EF4-FFF2-40B4-BE49-F238E27FC236}">
                    <a16:creationId xmlns:a16="http://schemas.microsoft.com/office/drawing/2014/main" id="{0FCDD5C9-198B-0E46-9E33-5CCAFF67B3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8D89A02F-BF7C-3E47-8CF7-1B87C567016F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A4106E60-3982-394B-8033-70444456835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4AB4DF9-3D84-9848-84F0-1D625EF3185A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9E13E6D-8889-D845-AE93-B83059228994}"/>
              </a:ext>
            </a:extLst>
          </p:cNvPr>
          <p:cNvGrpSpPr/>
          <p:nvPr/>
        </p:nvGrpSpPr>
        <p:grpSpPr>
          <a:xfrm rot="10800000">
            <a:off x="8146379" y="4050168"/>
            <a:ext cx="374904" cy="291600"/>
            <a:chOff x="4747737" y="4069123"/>
            <a:chExt cx="374904" cy="290333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535C930-2459-EA4B-93E3-51755C6F9D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7" name="지연 176">
                <a:extLst>
                  <a:ext uri="{FF2B5EF4-FFF2-40B4-BE49-F238E27FC236}">
                    <a16:creationId xmlns:a16="http://schemas.microsoft.com/office/drawing/2014/main" id="{961770B3-B1A9-BE42-9CAE-BB994F554FE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05715060-18FC-7242-A1A7-AC6E8D07E41C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110B4DC8-1BC0-1E4A-98D4-4E514F82580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775DB706-F9A8-F24A-9437-36DD100C2E08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05993A4-1083-AA46-93DC-BAD79516EBFD}"/>
              </a:ext>
            </a:extLst>
          </p:cNvPr>
          <p:cNvGrpSpPr/>
          <p:nvPr/>
        </p:nvGrpSpPr>
        <p:grpSpPr>
          <a:xfrm rot="10800000">
            <a:off x="8146379" y="3682253"/>
            <a:ext cx="374904" cy="291600"/>
            <a:chOff x="4747737" y="4069123"/>
            <a:chExt cx="374904" cy="290333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2710BD20-107F-534D-9EBD-DCFE4BBA64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3" name="지연 182">
                <a:extLst>
                  <a:ext uri="{FF2B5EF4-FFF2-40B4-BE49-F238E27FC236}">
                    <a16:creationId xmlns:a16="http://schemas.microsoft.com/office/drawing/2014/main" id="{514430F9-2826-8449-8347-9A0184E1173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6683FB97-E07B-BA4E-8428-6A7F9D3D52E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9906F439-4C47-EE45-A8FF-CD4994726C49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EC0BF3C-5504-9A4B-8233-DC9EB7D4865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86C6DF46-1AA8-9C49-B932-AF8145153469}"/>
              </a:ext>
            </a:extLst>
          </p:cNvPr>
          <p:cNvGrpSpPr/>
          <p:nvPr/>
        </p:nvGrpSpPr>
        <p:grpSpPr>
          <a:xfrm rot="10800000">
            <a:off x="8146379" y="3288584"/>
            <a:ext cx="374904" cy="291600"/>
            <a:chOff x="4747737" y="4069123"/>
            <a:chExt cx="37490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612EB425-B3AE-3F46-93AA-B2169D47EBA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55D4EF6B-7EB0-0640-A017-25D59CED7F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D9A13F7-FF81-2548-AF03-37FD288CA999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E12D1BCC-2FED-A44A-9513-275479941FDE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23DA5F8E-AA8C-CD45-A7DF-AC4EF6E4D162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2A8C34C2-7DFC-3F40-85B7-5E548711F153}"/>
              </a:ext>
            </a:extLst>
          </p:cNvPr>
          <p:cNvCxnSpPr>
            <a:cxnSpLocks/>
            <a:stCxn id="144" idx="3"/>
            <a:endCxn id="190" idx="2"/>
          </p:cNvCxnSpPr>
          <p:nvPr/>
        </p:nvCxnSpPr>
        <p:spPr>
          <a:xfrm flipV="1">
            <a:off x="7249796" y="3523633"/>
            <a:ext cx="898131" cy="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DF613A0B-2450-0041-960D-DEAB08223B31}"/>
              </a:ext>
            </a:extLst>
          </p:cNvPr>
          <p:cNvCxnSpPr>
            <a:cxnSpLocks/>
            <a:stCxn id="219" idx="3"/>
            <a:endCxn id="185" idx="2"/>
          </p:cNvCxnSpPr>
          <p:nvPr/>
        </p:nvCxnSpPr>
        <p:spPr>
          <a:xfrm>
            <a:off x="4049327" y="3735355"/>
            <a:ext cx="4100164" cy="1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E77A1E53-C706-8A42-A5CE-FC59A745EF91}"/>
              </a:ext>
            </a:extLst>
          </p:cNvPr>
          <p:cNvCxnSpPr>
            <a:cxnSpLocks/>
            <a:stCxn id="220" idx="3"/>
            <a:endCxn id="179" idx="2"/>
          </p:cNvCxnSpPr>
          <p:nvPr/>
        </p:nvCxnSpPr>
        <p:spPr>
          <a:xfrm>
            <a:off x="4049327" y="4103384"/>
            <a:ext cx="4100164" cy="1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F472B93-72A7-5649-ABF3-A0577A99AEB8}"/>
              </a:ext>
            </a:extLst>
          </p:cNvPr>
          <p:cNvCxnSpPr>
            <a:cxnSpLocks/>
            <a:stCxn id="221" idx="3"/>
            <a:endCxn id="173" idx="2"/>
          </p:cNvCxnSpPr>
          <p:nvPr/>
        </p:nvCxnSpPr>
        <p:spPr>
          <a:xfrm>
            <a:off x="4049327" y="4492913"/>
            <a:ext cx="4100164" cy="5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C689ADF0-0957-FC40-8BB6-1F45B4A8897D}"/>
              </a:ext>
            </a:extLst>
          </p:cNvPr>
          <p:cNvCxnSpPr>
            <a:cxnSpLocks/>
            <a:stCxn id="222" idx="3"/>
            <a:endCxn id="161" idx="2"/>
          </p:cNvCxnSpPr>
          <p:nvPr/>
        </p:nvCxnSpPr>
        <p:spPr>
          <a:xfrm flipV="1">
            <a:off x="4049327" y="4904308"/>
            <a:ext cx="4100164" cy="2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30037DFC-A738-4E46-80A1-9189AF75A616}"/>
              </a:ext>
            </a:extLst>
          </p:cNvPr>
          <p:cNvCxnSpPr>
            <a:cxnSpLocks/>
            <a:stCxn id="223" idx="3"/>
            <a:endCxn id="155" idx="2"/>
          </p:cNvCxnSpPr>
          <p:nvPr/>
        </p:nvCxnSpPr>
        <p:spPr>
          <a:xfrm>
            <a:off x="4049327" y="5295999"/>
            <a:ext cx="4100164" cy="2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A0C9E1F-F7E9-304B-901D-C38C054C5E69}"/>
              </a:ext>
            </a:extLst>
          </p:cNvPr>
          <p:cNvCxnSpPr>
            <a:stCxn id="139" idx="3"/>
            <a:endCxn id="184" idx="2"/>
          </p:cNvCxnSpPr>
          <p:nvPr/>
        </p:nvCxnSpPr>
        <p:spPr>
          <a:xfrm>
            <a:off x="7249796" y="3907985"/>
            <a:ext cx="898131" cy="9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AED03D64-0553-CA49-803E-07FB4CC29F62}"/>
              </a:ext>
            </a:extLst>
          </p:cNvPr>
          <p:cNvCxnSpPr>
            <a:stCxn id="134" idx="3"/>
            <a:endCxn id="178" idx="2"/>
          </p:cNvCxnSpPr>
          <p:nvPr/>
        </p:nvCxnSpPr>
        <p:spPr>
          <a:xfrm>
            <a:off x="7249796" y="4277255"/>
            <a:ext cx="898131" cy="7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D932A73E-9FF8-9242-AD90-31A836D88EAB}"/>
              </a:ext>
            </a:extLst>
          </p:cNvPr>
          <p:cNvCxnSpPr>
            <a:stCxn id="116" idx="3"/>
            <a:endCxn id="172" idx="2"/>
          </p:cNvCxnSpPr>
          <p:nvPr/>
        </p:nvCxnSpPr>
        <p:spPr>
          <a:xfrm>
            <a:off x="7249796" y="4670814"/>
            <a:ext cx="898131" cy="8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[E] 213">
            <a:extLst>
              <a:ext uri="{FF2B5EF4-FFF2-40B4-BE49-F238E27FC236}">
                <a16:creationId xmlns:a16="http://schemas.microsoft.com/office/drawing/2014/main" id="{0286B706-DDA2-E94D-938D-F738F96EFB9E}"/>
              </a:ext>
            </a:extLst>
          </p:cNvPr>
          <p:cNvCxnSpPr>
            <a:stCxn id="124" idx="3"/>
            <a:endCxn id="160" idx="2"/>
          </p:cNvCxnSpPr>
          <p:nvPr/>
        </p:nvCxnSpPr>
        <p:spPr>
          <a:xfrm>
            <a:off x="7249796" y="5073816"/>
            <a:ext cx="898131" cy="10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7AFCE36E-74CD-EF4A-8D17-397C9E1A6869}"/>
              </a:ext>
            </a:extLst>
          </p:cNvPr>
          <p:cNvCxnSpPr>
            <a:stCxn id="129" idx="3"/>
            <a:endCxn id="154" idx="2"/>
          </p:cNvCxnSpPr>
          <p:nvPr/>
        </p:nvCxnSpPr>
        <p:spPr>
          <a:xfrm>
            <a:off x="7249796" y="5463116"/>
            <a:ext cx="898131" cy="15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EA53F4B-90A5-1549-9D23-3F28917D4A3C}"/>
              </a:ext>
            </a:extLst>
          </p:cNvPr>
          <p:cNvSpPr/>
          <p:nvPr/>
        </p:nvSpPr>
        <p:spPr>
          <a:xfrm>
            <a:off x="3500684" y="32082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BCE544-96DA-1747-BD62-583C35362202}"/>
              </a:ext>
            </a:extLst>
          </p:cNvPr>
          <p:cNvSpPr/>
          <p:nvPr/>
        </p:nvSpPr>
        <p:spPr>
          <a:xfrm>
            <a:off x="3500684" y="3600756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9415BB-A6C6-B342-9920-6C98B203B9DC}"/>
              </a:ext>
            </a:extLst>
          </p:cNvPr>
          <p:cNvSpPr/>
          <p:nvPr/>
        </p:nvSpPr>
        <p:spPr>
          <a:xfrm>
            <a:off x="3500684" y="396878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4816909-9206-F34F-934F-CA77088EBF24}"/>
              </a:ext>
            </a:extLst>
          </p:cNvPr>
          <p:cNvSpPr/>
          <p:nvPr/>
        </p:nvSpPr>
        <p:spPr>
          <a:xfrm>
            <a:off x="3500684" y="4358314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D2A487F-09E1-DC4E-AA58-4C573E36DEB9}"/>
              </a:ext>
            </a:extLst>
          </p:cNvPr>
          <p:cNvSpPr/>
          <p:nvPr/>
        </p:nvSpPr>
        <p:spPr>
          <a:xfrm>
            <a:off x="3500684" y="477189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88137A4-2E2A-6545-9D15-88E195222E5F}"/>
              </a:ext>
            </a:extLst>
          </p:cNvPr>
          <p:cNvSpPr/>
          <p:nvPr/>
        </p:nvSpPr>
        <p:spPr>
          <a:xfrm>
            <a:off x="3500684" y="5161400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91B58A38-028E-D74E-8E93-A046DE7F5A7F}"/>
              </a:ext>
            </a:extLst>
          </p:cNvPr>
          <p:cNvCxnSpPr>
            <a:stCxn id="35" idx="3"/>
            <a:endCxn id="218" idx="1"/>
          </p:cNvCxnSpPr>
          <p:nvPr/>
        </p:nvCxnSpPr>
        <p:spPr>
          <a:xfrm flipV="1">
            <a:off x="3337742" y="3342892"/>
            <a:ext cx="162942" cy="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C273667B-F548-C544-8CA1-7453711D5EA8}"/>
              </a:ext>
            </a:extLst>
          </p:cNvPr>
          <p:cNvCxnSpPr>
            <a:cxnSpLocks/>
            <a:stCxn id="29" idx="3"/>
            <a:endCxn id="219" idx="1"/>
          </p:cNvCxnSpPr>
          <p:nvPr/>
        </p:nvCxnSpPr>
        <p:spPr>
          <a:xfrm flipV="1">
            <a:off x="3337742" y="3735355"/>
            <a:ext cx="162942" cy="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A3370647-71E2-BD47-949B-82410D8E3D1E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 flipV="1">
            <a:off x="3337742" y="4103384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D79D4990-20B8-EB4D-97A8-7571BC1D2130}"/>
              </a:ext>
            </a:extLst>
          </p:cNvPr>
          <p:cNvCxnSpPr>
            <a:cxnSpLocks/>
            <a:stCxn id="11" idx="3"/>
            <a:endCxn id="221" idx="1"/>
          </p:cNvCxnSpPr>
          <p:nvPr/>
        </p:nvCxnSpPr>
        <p:spPr>
          <a:xfrm flipV="1">
            <a:off x="3337742" y="4492913"/>
            <a:ext cx="162942" cy="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B19F3567-7180-2247-9D38-34085C377DC1}"/>
              </a:ext>
            </a:extLst>
          </p:cNvPr>
          <p:cNvCxnSpPr>
            <a:cxnSpLocks/>
            <a:stCxn id="17" idx="3"/>
            <a:endCxn id="222" idx="1"/>
          </p:cNvCxnSpPr>
          <p:nvPr/>
        </p:nvCxnSpPr>
        <p:spPr>
          <a:xfrm>
            <a:off x="3337742" y="4903240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297B80A-A1A6-424F-AA1C-EF020EED6381}"/>
              </a:ext>
            </a:extLst>
          </p:cNvPr>
          <p:cNvCxnSpPr>
            <a:cxnSpLocks/>
            <a:stCxn id="102" idx="3"/>
            <a:endCxn id="223" idx="1"/>
          </p:cNvCxnSpPr>
          <p:nvPr/>
        </p:nvCxnSpPr>
        <p:spPr>
          <a:xfrm flipV="1">
            <a:off x="3337742" y="5295999"/>
            <a:ext cx="162942" cy="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9DF650EF-B147-9C47-816B-45C3328125F5}"/>
              </a:ext>
            </a:extLst>
          </p:cNvPr>
          <p:cNvCxnSpPr>
            <a:cxnSpLocks/>
            <a:stCxn id="189" idx="3"/>
            <a:endCxn id="277" idx="2"/>
          </p:cNvCxnSpPr>
          <p:nvPr/>
        </p:nvCxnSpPr>
        <p:spPr>
          <a:xfrm>
            <a:off x="8521283" y="3434384"/>
            <a:ext cx="1316684" cy="767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꺾인 연결선[E] 250">
            <a:extLst>
              <a:ext uri="{FF2B5EF4-FFF2-40B4-BE49-F238E27FC236}">
                <a16:creationId xmlns:a16="http://schemas.microsoft.com/office/drawing/2014/main" id="{17B71094-65BD-BF4C-9653-52031D9471EA}"/>
              </a:ext>
            </a:extLst>
          </p:cNvPr>
          <p:cNvCxnSpPr>
            <a:cxnSpLocks/>
            <a:stCxn id="183" idx="3"/>
            <a:endCxn id="277" idx="2"/>
          </p:cNvCxnSpPr>
          <p:nvPr/>
        </p:nvCxnSpPr>
        <p:spPr>
          <a:xfrm>
            <a:off x="8521283" y="3828053"/>
            <a:ext cx="1316684" cy="374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83F2534-E1F6-054B-8B83-BA382935D2AD}"/>
              </a:ext>
            </a:extLst>
          </p:cNvPr>
          <p:cNvCxnSpPr>
            <a:cxnSpLocks/>
            <a:stCxn id="177" idx="3"/>
            <a:endCxn id="277" idx="2"/>
          </p:cNvCxnSpPr>
          <p:nvPr/>
        </p:nvCxnSpPr>
        <p:spPr>
          <a:xfrm>
            <a:off x="8521283" y="4195968"/>
            <a:ext cx="1316684" cy="6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[E] 252">
            <a:extLst>
              <a:ext uri="{FF2B5EF4-FFF2-40B4-BE49-F238E27FC236}">
                <a16:creationId xmlns:a16="http://schemas.microsoft.com/office/drawing/2014/main" id="{79838B6B-FD0B-2149-B020-DFBFD7355D2C}"/>
              </a:ext>
            </a:extLst>
          </p:cNvPr>
          <p:cNvCxnSpPr>
            <a:cxnSpLocks/>
            <a:stCxn id="171" idx="3"/>
            <a:endCxn id="277" idx="2"/>
          </p:cNvCxnSpPr>
          <p:nvPr/>
        </p:nvCxnSpPr>
        <p:spPr>
          <a:xfrm flipV="1">
            <a:off x="8521283" y="4202359"/>
            <a:ext cx="1316684" cy="387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125F224-EE92-6940-AD07-EB02885CD764}"/>
              </a:ext>
            </a:extLst>
          </p:cNvPr>
          <p:cNvCxnSpPr>
            <a:cxnSpLocks/>
            <a:stCxn id="159" idx="3"/>
            <a:endCxn id="277" idx="2"/>
          </p:cNvCxnSpPr>
          <p:nvPr/>
        </p:nvCxnSpPr>
        <p:spPr>
          <a:xfrm flipV="1">
            <a:off x="8521283" y="4202359"/>
            <a:ext cx="1316684" cy="7929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42C27034-5CB1-E243-9454-87E70DF26FA5}"/>
              </a:ext>
            </a:extLst>
          </p:cNvPr>
          <p:cNvCxnSpPr>
            <a:cxnSpLocks/>
            <a:stCxn id="153" idx="3"/>
            <a:endCxn id="277" idx="2"/>
          </p:cNvCxnSpPr>
          <p:nvPr/>
        </p:nvCxnSpPr>
        <p:spPr>
          <a:xfrm flipV="1">
            <a:off x="8521283" y="4202359"/>
            <a:ext cx="1316684" cy="118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DC8A6108-4802-1B4F-9CAC-6465BDF0121E}"/>
              </a:ext>
            </a:extLst>
          </p:cNvPr>
          <p:cNvSpPr txBox="1"/>
          <p:nvPr/>
        </p:nvSpPr>
        <p:spPr>
          <a:xfrm>
            <a:off x="10806758" y="4090672"/>
            <a:ext cx="550033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output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C3A41755-E6A8-1844-9436-83A560CD9C5D}"/>
              </a:ext>
            </a:extLst>
          </p:cNvPr>
          <p:cNvGrpSpPr/>
          <p:nvPr/>
        </p:nvGrpSpPr>
        <p:grpSpPr>
          <a:xfrm rot="10800000">
            <a:off x="9717244" y="4039732"/>
            <a:ext cx="536009" cy="339976"/>
            <a:chOff x="3570898" y="3755771"/>
            <a:chExt cx="536009" cy="339976"/>
          </a:xfrm>
        </p:grpSpPr>
        <p:sp>
          <p:nvSpPr>
            <p:cNvPr id="274" name="달 273">
              <a:extLst>
                <a:ext uri="{FF2B5EF4-FFF2-40B4-BE49-F238E27FC236}">
                  <a16:creationId xmlns:a16="http://schemas.microsoft.com/office/drawing/2014/main" id="{D5358BE5-4BD1-A947-8226-B010E2223AA0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B3A1682D-4470-6B4C-ADD5-FE2CD2B7296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2119FC3-4E5E-2748-816E-18184C2720A9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FD07F086-E13C-A64E-B23F-D7FDCFB50E92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654B0A2-0D0C-4248-8A52-FB0862CCAABF}"/>
              </a:ext>
            </a:extLst>
          </p:cNvPr>
          <p:cNvCxnSpPr>
            <a:stCxn id="274" idx="1"/>
            <a:endCxn id="272" idx="1"/>
          </p:cNvCxnSpPr>
          <p:nvPr/>
        </p:nvCxnSpPr>
        <p:spPr>
          <a:xfrm flipV="1">
            <a:off x="10253253" y="4206088"/>
            <a:ext cx="553505" cy="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4C80F648-A5A2-6F4B-8640-66752B196CB2}"/>
              </a:ext>
            </a:extLst>
          </p:cNvPr>
          <p:cNvSpPr txBox="1"/>
          <p:nvPr/>
        </p:nvSpPr>
        <p:spPr>
          <a:xfrm>
            <a:off x="614149" y="309309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47C0210-0EFE-5443-AD57-07848B19F9B0}"/>
              </a:ext>
            </a:extLst>
          </p:cNvPr>
          <p:cNvSpPr txBox="1"/>
          <p:nvPr/>
        </p:nvSpPr>
        <p:spPr>
          <a:xfrm>
            <a:off x="614149" y="321365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3798E8B-32E8-3849-A4B0-8B8DD06AD0B6}"/>
              </a:ext>
            </a:extLst>
          </p:cNvPr>
          <p:cNvSpPr txBox="1"/>
          <p:nvPr/>
        </p:nvSpPr>
        <p:spPr>
          <a:xfrm>
            <a:off x="614149" y="3330307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C19B9A1-78E5-0942-953B-6992EEF4A03F}"/>
              </a:ext>
            </a:extLst>
          </p:cNvPr>
          <p:cNvSpPr txBox="1"/>
          <p:nvPr/>
        </p:nvSpPr>
        <p:spPr>
          <a:xfrm>
            <a:off x="614149" y="348849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A5F071-0CA0-3F41-B83C-8A566CA6062F}"/>
              </a:ext>
            </a:extLst>
          </p:cNvPr>
          <p:cNvSpPr txBox="1"/>
          <p:nvPr/>
        </p:nvSpPr>
        <p:spPr>
          <a:xfrm>
            <a:off x="614149" y="360905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C746B6-7220-064C-96B8-9CFA645B4D02}"/>
              </a:ext>
            </a:extLst>
          </p:cNvPr>
          <p:cNvSpPr txBox="1"/>
          <p:nvPr/>
        </p:nvSpPr>
        <p:spPr>
          <a:xfrm>
            <a:off x="614149" y="372570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7D5F0B7-0859-8343-8DC6-13E11228F8E2}"/>
              </a:ext>
            </a:extLst>
          </p:cNvPr>
          <p:cNvSpPr txBox="1"/>
          <p:nvPr/>
        </p:nvSpPr>
        <p:spPr>
          <a:xfrm>
            <a:off x="614149" y="3982182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CE7C066-9675-A442-81E8-5819D1D056F4}"/>
              </a:ext>
            </a:extLst>
          </p:cNvPr>
          <p:cNvSpPr txBox="1"/>
          <p:nvPr/>
        </p:nvSpPr>
        <p:spPr>
          <a:xfrm>
            <a:off x="614149" y="409883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52AF7F3-7A62-E14E-B4B4-8BDF81FCFA4F}"/>
              </a:ext>
            </a:extLst>
          </p:cNvPr>
          <p:cNvSpPr txBox="1"/>
          <p:nvPr/>
        </p:nvSpPr>
        <p:spPr>
          <a:xfrm>
            <a:off x="614149" y="425323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55DD429-170A-A144-A1D3-46F6C829F146}"/>
              </a:ext>
            </a:extLst>
          </p:cNvPr>
          <p:cNvSpPr txBox="1"/>
          <p:nvPr/>
        </p:nvSpPr>
        <p:spPr>
          <a:xfrm>
            <a:off x="614149" y="437379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4519255-9448-7B48-8688-2D160F3C4E60}"/>
              </a:ext>
            </a:extLst>
          </p:cNvPr>
          <p:cNvSpPr txBox="1"/>
          <p:nvPr/>
        </p:nvSpPr>
        <p:spPr>
          <a:xfrm>
            <a:off x="614149" y="449043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F0F202AF-530E-A541-9F49-37DE54231CD1}"/>
              </a:ext>
            </a:extLst>
          </p:cNvPr>
          <p:cNvSpPr txBox="1"/>
          <p:nvPr/>
        </p:nvSpPr>
        <p:spPr>
          <a:xfrm>
            <a:off x="614149" y="478424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38AFA63-DB67-F845-A2BB-92E757D6BC12}"/>
              </a:ext>
            </a:extLst>
          </p:cNvPr>
          <p:cNvSpPr txBox="1"/>
          <p:nvPr/>
        </p:nvSpPr>
        <p:spPr>
          <a:xfrm>
            <a:off x="614149" y="4900895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5FD4D2-511F-C44A-8131-D59C10106BBC}"/>
              </a:ext>
            </a:extLst>
          </p:cNvPr>
          <p:cNvSpPr txBox="1"/>
          <p:nvPr/>
        </p:nvSpPr>
        <p:spPr>
          <a:xfrm>
            <a:off x="614149" y="506686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9BB7A1C-89CE-D641-B2A7-DA973178578E}"/>
              </a:ext>
            </a:extLst>
          </p:cNvPr>
          <p:cNvSpPr txBox="1"/>
          <p:nvPr/>
        </p:nvSpPr>
        <p:spPr>
          <a:xfrm>
            <a:off x="614149" y="518742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C7A54CF-24C7-8A4D-8EE3-2A8976B8F668}"/>
              </a:ext>
            </a:extLst>
          </p:cNvPr>
          <p:cNvSpPr txBox="1"/>
          <p:nvPr/>
        </p:nvSpPr>
        <p:spPr>
          <a:xfrm>
            <a:off x="614149" y="530407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</p:spTree>
    <p:extLst>
      <p:ext uri="{BB962C8B-B14F-4D97-AF65-F5344CB8AC3E}">
        <p14:creationId xmlns:p14="http://schemas.microsoft.com/office/powerpoint/2010/main" val="76162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96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27710     if (builder_nist_clock_csrbank9_sel)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27711         case (builder_nist_clock_interface9_bank_bus_adr[3:0])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27712             1'd0: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27713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27714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27715             1'd1: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27716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main_rtio_core_reset_phy_w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27717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27718             2'd2: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27719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main_rtio_core_async_error_w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27720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27721             2'd3: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27722                 builder_nist_clock_interface9_bank_bus_dat_r &lt;= builder_nist_clock_csrbank9_collision_channel1_w;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27723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27724             3'd4: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27725                 builder_nist_clock_interface9_bank_bus_dat_r &lt;= builder_nist_clock_csrbank9_collision_channel0_w;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27726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27727             3'd5: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27728                 builder_nist_clock_interface9_bank_bus_dat_r &lt;= builder_nist_clock_csrbank9_busy_channel1_w;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27729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27730             3'd6: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27731                 builder_nist_clock_interface9_bank_bus_dat_r &lt;= builder_nist_clock_csrbank9_busy_channel0_w;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27732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27733             3'd7: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27734                 builder_nist_clock_interface9_bank_bus_dat_r &lt;= builder_nist_clock_csrbank9_sequence_error_channel1_w;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27735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27736             4'd8: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27737                 builder_nist_clock_interface9_bank_bus_dat_r &lt;= builder_nist_clock_csrbank9_sequence_error_channel0_w;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27738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27739        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endcase</a:t>
            </a:r>
            <a:endParaRPr lang="en-US" altLang="ko-Kore-KR" sz="1100" dirty="0">
              <a:latin typeface="Helvetica Neue" panose="02000503000000020004" pitchFamily="2" charset="0"/>
            </a:endParaRP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27740     end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4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97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391811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15498 </a:t>
            </a:r>
            <a:r>
              <a:rPr lang="en-US" altLang="ko-Kore-KR" sz="1100" dirty="0"/>
              <a:t>assign </a:t>
            </a:r>
            <a:r>
              <a:rPr lang="en-US" altLang="ko-Kore-KR" sz="1100" dirty="0" err="1"/>
              <a:t>main_nist_clock_nist_clock_interface_dat_r</a:t>
            </a:r>
            <a:r>
              <a:rPr lang="en-US" altLang="ko-Kore-KR" sz="1100" dirty="0"/>
              <a:t> = (((((((((((((((((builder_nist_clock_interface0_bank_bus_dat_r | builder_nist_clock_interface1_bank_bus_dat_r) | builder_nist_clock_interface2_bank_bus_dat_r) | builder_nist_clock_interface3_bank_bus_dat_r) | builder_nist_clock_interface4_bank_bus_dat_r) | builder_nist_clock_interface5_bank_bus_dat_r) | builder_nist_clock_interface6_bank_bus_dat_r) | builder_nist_clock_interface7_bank_bus_dat_r) | builder_nist_clock_interface8_bank_bus_dat_r) | </a:t>
            </a:r>
            <a:r>
              <a:rPr lang="en-US" altLang="ko-Kore-KR" sz="1100" b="1" dirty="0"/>
              <a:t>builder_nist_clock_interface9_bank_bus_dat_r</a:t>
            </a:r>
            <a:r>
              <a:rPr lang="en-US" altLang="ko-Kore-KR" sz="1100" dirty="0"/>
              <a:t>) | builder_nist_clock_interface10_bank_bus_dat_r) | builder_nist_clock_interface11_bank_bus_dat_r) | builder_nist_clock_interface12_bank_bus_dat_r) | builder_nist_clock_interface13_bank_bus_dat_r) | builder_nist_clock_interface14_bank_bus_dat_r) | builder_nist_clock_interface15_bank_bus_dat_r) | builder_nist_clock_interface16_bank_bus_dat_r) | builder_nist_clock_interface17_bank_bus_dat_r);</a:t>
            </a:r>
          </a:p>
        </p:txBody>
      </p:sp>
    </p:spTree>
    <p:extLst>
      <p:ext uri="{BB962C8B-B14F-4D97-AF65-F5344CB8AC3E}">
        <p14:creationId xmlns:p14="http://schemas.microsoft.com/office/powerpoint/2010/main" val="550950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98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14451</a:t>
            </a:r>
            <a:r>
              <a:rPr lang="en-US" altLang="ko-Kore-KR" sz="1100" dirty="0"/>
              <a:t> assign </a:t>
            </a:r>
            <a:r>
              <a:rPr lang="en-US" altLang="ko-Kore-KR" sz="1100" dirty="0" err="1"/>
              <a:t>builder_nist_clock_shared_dat_r</a:t>
            </a:r>
            <a:r>
              <a:rPr lang="en-US" altLang="ko-Kore-KR" sz="1100" dirty="0"/>
              <a:t> = </a:t>
            </a:r>
          </a:p>
          <a:p>
            <a:r>
              <a:rPr lang="en-US" altLang="ko-Kore-KR" sz="1100" dirty="0"/>
              <a:t>(((((({32{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[0]}} &amp; </a:t>
            </a:r>
            <a:r>
              <a:rPr lang="en-US" altLang="ko-Kore-KR" sz="1100" dirty="0" err="1"/>
              <a:t>main_nist_clock_nist_clock_sram_bus_dat_r</a:t>
            </a:r>
            <a:r>
              <a:rPr lang="en-US" altLang="ko-Kore-KR" sz="1100" dirty="0"/>
              <a:t>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[1]}} &amp; </a:t>
            </a:r>
            <a:r>
              <a:rPr lang="en-US" altLang="ko-Kore-KR" sz="1100" b="1" dirty="0" err="1"/>
              <a:t>main_nist_clock_nist_clock_bus_wishbone_dat_r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[2]}} &amp; </a:t>
            </a:r>
            <a:r>
              <a:rPr lang="en-US" altLang="ko-Kore-KR" sz="1100" dirty="0" err="1"/>
              <a:t>main_nist_clock_nist_clock_wb_sdram_dat_r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[3]}} &amp; </a:t>
            </a:r>
            <a:r>
              <a:rPr lang="en-US" altLang="ko-Kore-KR" sz="1100" dirty="0" err="1"/>
              <a:t>main_nist_clock_spiflash_bus_dat_r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[4]}} &amp; </a:t>
            </a:r>
            <a:r>
              <a:rPr lang="en-US" altLang="ko-Kore-KR" sz="1100" dirty="0" err="1"/>
              <a:t>main_bus_dat_r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[5]}} &amp; main_mailbox_i1_dat_r));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9E3F1C-0A15-CF40-932A-035B79C35671}"/>
              </a:ext>
            </a:extLst>
          </p:cNvPr>
          <p:cNvSpPr/>
          <p:nvPr/>
        </p:nvSpPr>
        <p:spPr>
          <a:xfrm>
            <a:off x="452719" y="3244138"/>
            <a:ext cx="119943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14389 always @(*)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14390    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 &lt;= 6'd0;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14391    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[0]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14392    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[1]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14393    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[2]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14394    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[3]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14395    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[4]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14396    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[5] &lt;= (((1'd1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3EA85-544F-1543-9627-23696865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7AE6E-42BE-7042-A844-72A5B128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73621-B5FD-234B-8841-A146E78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6986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BEB5C-AD47-D24D-A2BC-8729EE0C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10ADC-5422-F242-9293-A085EF6D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16751-72DB-6E4F-B970-4E2F4FD1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100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184DF-AA71-0A46-AC1C-56E600AABD3C}"/>
              </a:ext>
            </a:extLst>
          </p:cNvPr>
          <p:cNvSpPr txBox="1"/>
          <p:nvPr/>
        </p:nvSpPr>
        <p:spPr>
          <a:xfrm>
            <a:off x="1649896" y="2325757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==========================================================================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596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36316</TotalTime>
  <Words>18018</Words>
  <Application>Microsoft Macintosh PowerPoint</Application>
  <PresentationFormat>와이드스크린</PresentationFormat>
  <Paragraphs>4874</Paragraphs>
  <Slides>105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4" baseType="lpstr">
      <vt:lpstr>Gulim</vt:lpstr>
      <vt:lpstr>Arial</vt:lpstr>
      <vt:lpstr>Calibri</vt:lpstr>
      <vt:lpstr>Calibri Light</vt:lpstr>
      <vt:lpstr>Helvetica Neue</vt:lpstr>
      <vt:lpstr>Symbol</vt:lpstr>
      <vt:lpstr>Tahoma</vt:lpstr>
      <vt:lpstr>Verdana</vt:lpstr>
      <vt:lpstr>Office 테마</vt:lpstr>
      <vt:lpstr>ARTIQ</vt:lpstr>
      <vt:lpstr>PowerPoint 프레젠테이션</vt:lpstr>
      <vt:lpstr>PowerPoint 프레젠테이션</vt:lpstr>
      <vt:lpstr>Things to do</vt:lpstr>
      <vt:lpstr>PLLE2_ADV</vt:lpstr>
      <vt:lpstr>PLLE2_ADV in Verilog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OSERDESE2</vt:lpstr>
      <vt:lpstr>OSERDESE2 in Verilog</vt:lpstr>
      <vt:lpstr>PowerPoint 프레젠테이션</vt:lpstr>
      <vt:lpstr>IOBUF</vt:lpstr>
      <vt:lpstr>PowerPoint 프레젠테이션</vt:lpstr>
      <vt:lpstr>PowerPoint 프레젠테이션</vt:lpstr>
      <vt:lpstr>PowerPoint 프레젠테이션</vt:lpstr>
      <vt:lpstr>PowerPoint 프레젠테이션</vt:lpstr>
      <vt:lpstr>gateware</vt:lpstr>
      <vt:lpstr>ttl_simple.Output</vt:lpstr>
      <vt:lpstr>PowerPoint 프레젠테이션</vt:lpstr>
      <vt:lpstr>TSC</vt:lpstr>
      <vt:lpstr>PowerPoint 프레젠테이션</vt:lpstr>
      <vt:lpstr>SED:Lane Distributor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SED:FIFOs</vt:lpstr>
      <vt:lpstr>PowerPoint 프레젠테이션</vt:lpstr>
      <vt:lpstr>PowerPoint 프레젠테이션</vt:lpstr>
      <vt:lpstr>PowerPoint 프레젠테이션</vt:lpstr>
      <vt:lpstr>PowerPoint 프레젠테이션</vt:lpstr>
      <vt:lpstr>SED:Gates</vt:lpstr>
      <vt:lpstr>PowerPoint 프레젠테이션</vt:lpstr>
      <vt:lpstr>SED:OutputDriver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OutpuDriver:OutputNetwork</vt:lpstr>
      <vt:lpstr>PowerPoint 프레젠테이션</vt:lpstr>
      <vt:lpstr>PowerPoint 프레젠테이션</vt:lpstr>
      <vt:lpstr>PowerPoint 프레젠테이션</vt:lpstr>
      <vt:lpstr>PowerPoint 프레젠테이션</vt:lpstr>
      <vt:lpstr>SED:InputCollector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spi2.SPIMaster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rtio.Core</vt:lpstr>
      <vt:lpstr>PowerPoint 프레젠테이션</vt:lpstr>
      <vt:lpstr>PowerPoint 프레젠테이션</vt:lpstr>
      <vt:lpstr>PowerPoint 프레젠테이션</vt:lpstr>
      <vt:lpstr>PowerPoint 프레젠테이션</vt:lpstr>
      <vt:lpstr>CSR in RTIO</vt:lpstr>
      <vt:lpstr>PowerPoint 프레젠테이션</vt:lpstr>
      <vt:lpstr>PowerPoint 프레젠테이션</vt:lpstr>
      <vt:lpstr>PowerPoint 프레젠테이션</vt:lpstr>
      <vt:lpstr>Input Control</vt:lpstr>
      <vt:lpstr>PowerPoint 프레젠테이션</vt:lpstr>
      <vt:lpstr>PowerPoint 프레젠테이션</vt:lpstr>
      <vt:lpstr>Verilog Code</vt:lpstr>
      <vt:lpstr>Verilog Code</vt:lpstr>
      <vt:lpstr>Verilog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2440</cp:revision>
  <dcterms:created xsi:type="dcterms:W3CDTF">2020-03-13T09:18:28Z</dcterms:created>
  <dcterms:modified xsi:type="dcterms:W3CDTF">2020-08-13T04:57:53Z</dcterms:modified>
</cp:coreProperties>
</file>